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601200" cy="7315200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72" y="102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04/06/2014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04/06/2014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9248" y="313267"/>
            <a:ext cx="2268616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397" y="313267"/>
            <a:ext cx="6645831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04/06/2014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04/06/2014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04/06/2014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97" y="1820334"/>
            <a:ext cx="4457224" cy="51494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0" y="1820334"/>
            <a:ext cx="4457224" cy="51494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04/06/2014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04/06/2014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04/06/2014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04/06/2014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04/06/2014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04/06/2014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F347-2A98-4706-8E56-2C7B91C606B7}" type="datetimeFigureOut">
              <a:rPr lang="en-CA" smtClean="0"/>
              <a:pPr/>
              <a:t>04/06/2014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t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96" y="88053"/>
            <a:ext cx="9372600" cy="1512147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Jacob L. Jones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Professor, Department of Materials Science and Engineering, North Carolina State University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86" y="1704220"/>
            <a:ext cx="4528215" cy="549486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Primary Research Interest: </a:t>
            </a:r>
            <a:br>
              <a:rPr lang="en-US" sz="2000" b="1" dirty="0" smtClean="0"/>
            </a:br>
            <a:r>
              <a:rPr lang="en-US" sz="2000" dirty="0" smtClean="0"/>
              <a:t>Developing structure-property-processing </a:t>
            </a:r>
            <a:r>
              <a:rPr lang="en-US" sz="2000" dirty="0" smtClean="0"/>
              <a:t>relationships in established and new materials, primarily through </a:t>
            </a:r>
            <a:r>
              <a:rPr lang="en-US" sz="2000" i="1" dirty="0" smtClean="0"/>
              <a:t>in situ </a:t>
            </a:r>
            <a:r>
              <a:rPr lang="en-US" sz="2000" dirty="0" smtClean="0"/>
              <a:t>X-ray and neutron scattering studies</a:t>
            </a:r>
          </a:p>
          <a:p>
            <a:r>
              <a:rPr lang="en-US" sz="2000" b="1" dirty="0" smtClean="0"/>
              <a:t>Primary Broader Impact Activity:</a:t>
            </a:r>
            <a:br>
              <a:rPr lang="en-US" sz="2000" b="1" dirty="0" smtClean="0"/>
            </a:br>
            <a:r>
              <a:rPr lang="en-US" sz="2000" dirty="0" smtClean="0"/>
              <a:t>Undergraduate research experiences at home institution, national laboratories, and international sites</a:t>
            </a:r>
          </a:p>
          <a:p>
            <a:r>
              <a:rPr lang="en-US" sz="2000" b="1" dirty="0" smtClean="0"/>
              <a:t>Interests in New Collaborations:</a:t>
            </a:r>
            <a:br>
              <a:rPr lang="en-US" sz="2000" b="1" dirty="0" smtClean="0"/>
            </a:br>
            <a:r>
              <a:rPr lang="en-US" sz="2000" dirty="0" smtClean="0"/>
              <a:t>Collaborators who have interesting challenges in understanding the synthesis and/or properties of perovskite and non-perovskite materials. </a:t>
            </a:r>
            <a:endParaRPr lang="en-C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0" t="24222" r="2500" b="13556"/>
          <a:stretch/>
        </p:blipFill>
        <p:spPr>
          <a:xfrm>
            <a:off x="4799496" y="1661656"/>
            <a:ext cx="4687404" cy="175464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733973" y="3438276"/>
            <a:ext cx="4867228" cy="1933273"/>
            <a:chOff x="3692572" y="5202564"/>
            <a:chExt cx="5413329" cy="2150185"/>
          </a:xfrm>
        </p:grpSpPr>
        <p:grpSp>
          <p:nvGrpSpPr>
            <p:cNvPr id="12" name="Group 11"/>
            <p:cNvGrpSpPr/>
            <p:nvPr/>
          </p:nvGrpSpPr>
          <p:grpSpPr>
            <a:xfrm>
              <a:off x="3692572" y="5270499"/>
              <a:ext cx="1889146" cy="1651001"/>
              <a:chOff x="5465129" y="3518680"/>
              <a:chExt cx="3733800" cy="3263119"/>
            </a:xfrm>
          </p:grpSpPr>
          <p:pic>
            <p:nvPicPr>
              <p:cNvPr id="10" name="Picture 2" descr="Figure1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18" t="2346" b="75025"/>
              <a:stretch/>
            </p:blipFill>
            <p:spPr bwMode="auto">
              <a:xfrm>
                <a:off x="5465129" y="3518680"/>
                <a:ext cx="3733800" cy="3263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 descr="Figure1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415" t="92367" r="12475" b="3943"/>
              <a:stretch/>
            </p:blipFill>
            <p:spPr bwMode="auto">
              <a:xfrm>
                <a:off x="5613399" y="6052458"/>
                <a:ext cx="1066801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5067301" y="5202564"/>
              <a:ext cx="4038600" cy="2150185"/>
              <a:chOff x="1270000" y="1448365"/>
              <a:chExt cx="5983277" cy="318554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133600" y="1676400"/>
                <a:ext cx="5119677" cy="2957512"/>
                <a:chOff x="2133600" y="1676400"/>
                <a:chExt cx="5119677" cy="2957512"/>
              </a:xfrm>
            </p:grpSpPr>
            <p:pic>
              <p:nvPicPr>
                <p:cNvPr id="16" name="Picture 15"/>
                <p:cNvPicPr/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80" t="23658" r="52599" b="43001"/>
                <a:stretch/>
              </p:blipFill>
              <p:spPr>
                <a:xfrm>
                  <a:off x="2133600" y="1676400"/>
                  <a:ext cx="3149600" cy="2255044"/>
                </a:xfrm>
                <a:prstGeom prst="rect">
                  <a:avLst/>
                </a:prstGeom>
              </p:spPr>
            </p:pic>
            <p:grpSp>
              <p:nvGrpSpPr>
                <p:cNvPr id="17" name="Group 16"/>
                <p:cNvGrpSpPr/>
                <p:nvPr/>
              </p:nvGrpSpPr>
              <p:grpSpPr>
                <a:xfrm>
                  <a:off x="5233988" y="1676400"/>
                  <a:ext cx="2019289" cy="2957512"/>
                  <a:chOff x="8561388" y="1828801"/>
                  <a:chExt cx="2019289" cy="2957512"/>
                </a:xfrm>
              </p:grpSpPr>
              <p:pic>
                <p:nvPicPr>
                  <p:cNvPr id="19" name="Picture 18"/>
                  <p:cNvPicPr/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6376" t="23658" r="1835" b="43002"/>
                  <a:stretch/>
                </p:blipFill>
                <p:spPr>
                  <a:xfrm>
                    <a:off x="8610600" y="1828801"/>
                    <a:ext cx="1809750" cy="2255044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/>
                  <p:cNvPicPr/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754" t="89678"/>
                  <a:stretch/>
                </p:blipFill>
                <p:spPr>
                  <a:xfrm>
                    <a:off x="8561388" y="4086227"/>
                    <a:ext cx="2019289" cy="70008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Picture 17"/>
                <p:cNvPicPr/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361" t="89565" r="52504"/>
                <a:stretch/>
              </p:blipFill>
              <p:spPr>
                <a:xfrm>
                  <a:off x="2857500" y="3886199"/>
                  <a:ext cx="2336800" cy="705823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14"/>
              <p:cNvPicPr/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48" r="53584" b="83219"/>
              <a:stretch/>
            </p:blipFill>
            <p:spPr>
              <a:xfrm>
                <a:off x="1270000" y="1448365"/>
                <a:ext cx="3911600" cy="304235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5017949" y="5422900"/>
            <a:ext cx="4126052" cy="1586321"/>
            <a:chOff x="4760829" y="5549900"/>
            <a:chExt cx="3831822" cy="1473200"/>
          </a:xfrm>
        </p:grpSpPr>
        <p:grpSp>
          <p:nvGrpSpPr>
            <p:cNvPr id="25" name="Group 24"/>
            <p:cNvGrpSpPr/>
            <p:nvPr/>
          </p:nvGrpSpPr>
          <p:grpSpPr>
            <a:xfrm>
              <a:off x="4760829" y="5549900"/>
              <a:ext cx="1848460" cy="1473200"/>
              <a:chOff x="8177129" y="1719097"/>
              <a:chExt cx="1970172" cy="1570203"/>
            </a:xfrm>
          </p:grpSpPr>
          <p:pic>
            <p:nvPicPr>
              <p:cNvPr id="22" name="Picture 21" descr="339134_10150303081286680_607261679_8279660_595712652_o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7129" y="1719097"/>
                <a:ext cx="882077" cy="1570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3" descr="C:\Users\Michael\Pictures\Australia\IMG_0423.JPG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9071907" y="1719637"/>
                <a:ext cx="1075394" cy="1564082"/>
              </a:xfrm>
              <a:prstGeom prst="rect">
                <a:avLst/>
              </a:prstGeom>
              <a:noFill/>
            </p:spPr>
          </p:pic>
        </p:grpSp>
        <p:pic>
          <p:nvPicPr>
            <p:cNvPr id="27" name="Picture 26" descr="\\cns-mse-fs01.ad.ufl.edu\docs\jljones\Documents\PROJECTS\Project21_IRES-Australia\2013 photos\DSC05966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423" y="5551603"/>
              <a:ext cx="1949228" cy="14625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TextBox 28"/>
          <p:cNvSpPr txBox="1"/>
          <p:nvPr/>
        </p:nvSpPr>
        <p:spPr>
          <a:xfrm>
            <a:off x="3151838" y="7032823"/>
            <a:ext cx="6459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Contributions to </a:t>
            </a:r>
            <a:r>
              <a:rPr lang="en-US" sz="1400" i="1" dirty="0" smtClean="0"/>
              <a:t>research from </a:t>
            </a:r>
            <a:r>
              <a:rPr lang="en-US" sz="1400" i="1" dirty="0" smtClean="0"/>
              <a:t>Susan </a:t>
            </a:r>
            <a:r>
              <a:rPr lang="en-US" sz="1400" i="1" dirty="0" err="1" smtClean="0"/>
              <a:t>Sinnott</a:t>
            </a:r>
            <a:r>
              <a:rPr lang="en-US" sz="1400" i="1" dirty="0" smtClean="0"/>
              <a:t>, Jim </a:t>
            </a:r>
            <a:r>
              <a:rPr lang="en-US" sz="1400" i="1" dirty="0" err="1" smtClean="0"/>
              <a:t>LeBeau</a:t>
            </a:r>
            <a:r>
              <a:rPr lang="en-US" sz="1400" i="1" dirty="0" smtClean="0"/>
              <a:t>, and Susan </a:t>
            </a:r>
            <a:r>
              <a:rPr lang="en-US" sz="1400" i="1" dirty="0" err="1" smtClean="0"/>
              <a:t>Trolier-McKinstry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21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Jacob L. Jones Professor, Department of Materials Science and Engineering, North Carolina State University</vt:lpstr>
    </vt:vector>
  </TitlesOfParts>
  <Company>National Science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Name, Title Affiliation</dc:title>
  <dc:creator>NSF</dc:creator>
  <cp:lastModifiedBy>Jacob Jones</cp:lastModifiedBy>
  <cp:revision>34</cp:revision>
  <dcterms:created xsi:type="dcterms:W3CDTF">2012-06-20T13:49:59Z</dcterms:created>
  <dcterms:modified xsi:type="dcterms:W3CDTF">2014-06-04T20:40:05Z</dcterms:modified>
</cp:coreProperties>
</file>