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01200" cy="7315200"/>
  <p:notesSz cx="6858000" cy="9144000"/>
  <p:defaultTextStyle>
    <a:defPPr>
      <a:defRPr lang="en-US"/>
    </a:defPPr>
    <a:lvl1pPr algn="l" defTabSz="96520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25400" algn="l" defTabSz="96520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65200" indent="-50800" algn="l" defTabSz="96520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49388" indent="-77788" algn="l" defTabSz="96520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31988" indent="-103188" algn="l" defTabSz="96520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382" y="-77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59F41CD-54E2-4063-8053-6F2B31D44F5D}" type="datetimeFigureOut">
              <a:rPr lang="en-US"/>
              <a:pPr>
                <a:defRPr/>
              </a:pPr>
              <a:t>5/31/2013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85800"/>
            <a:ext cx="4502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1AF5953-A8EC-4019-A52D-A87821123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68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6F9-7D01-426C-9862-9A365AE2343A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B54E-E7D2-45F7-8B55-9FFF20059C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8E2E-50FD-4053-A9EC-0162A7CEF520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2F4D-32B7-4EBF-84D7-4AFB789FCE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C34C-508B-4F97-9FE6-FD829C638BEB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AEE2-D28D-4F94-87A9-0DB02E674F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11DF-4CB3-4D2D-AD99-EE5ED9951809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67A5-B7DF-4649-8676-6B6B99B551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313E-D5B4-4E96-87DE-2DCE48A79E42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D8AF-C822-4EB8-B462-97FDAB31F9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5917-4CDD-42AD-A125-7CC52DFC6908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479-6E3E-45FA-B1F3-BD031D77F7B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AFA-5CAC-4F8E-9F77-77FBE490BD35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C30F-93C6-4C5D-85E6-E52C725222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C85E5-24F0-439E-8253-38BACB4CACED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C6E1-7B12-48FC-A49A-7C63C31698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6B9F-B0E2-452F-BEEC-C3C8F21827C3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BEB6-432F-47B7-B418-CC5EBE65B4F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DBDA-53BC-4254-8D5F-6BCB7AC14052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5CD9-84A0-497D-A1A1-2DBF7FF161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8D4D3-14F2-44D0-85B2-F1E4C1109985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737E2-4518-4112-BAF1-FC693B862E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293688"/>
            <a:ext cx="8642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1706563"/>
            <a:ext cx="864235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6780213"/>
            <a:ext cx="2241550" cy="38893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 defTabSz="9666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E65BC-DDF3-4CCC-A2C7-9979FE160449}" type="datetimeFigureOut">
              <a:rPr lang="en-CA"/>
              <a:pPr>
                <a:defRPr/>
              </a:pPr>
              <a:t>31/05/2013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6780213"/>
            <a:ext cx="3041650" cy="38893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 defTabSz="9666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6780213"/>
            <a:ext cx="2241550" cy="38893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 defTabSz="9666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FBDFE8-F1F1-4B2E-A41E-614A6688B6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5200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520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2pPr>
      <a:lvl3pPr algn="ctr" defTabSz="96520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3pPr>
      <a:lvl4pPr algn="ctr" defTabSz="96520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4pPr>
      <a:lvl5pPr algn="ctr" defTabSz="96520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5pPr>
      <a:lvl6pPr marL="457200" algn="ctr" defTabSz="96520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6pPr>
      <a:lvl7pPr marL="914400" algn="ctr" defTabSz="96520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7pPr>
      <a:lvl8pPr marL="1371600" algn="ctr" defTabSz="96520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8pPr>
      <a:lvl9pPr marL="1828800" algn="ctr" defTabSz="96520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9pPr>
    </p:titleStyle>
    <p:bodyStyle>
      <a:lvl1pPr marL="361950" indent="-36195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301625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088" indent="-24130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0688" indent="-24130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5" indent="-24130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-177800"/>
            <a:ext cx="9601200" cy="16002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David E. Laughlin</a:t>
            </a:r>
            <a:r>
              <a:rPr lang="en-US" sz="4400" smtClean="0">
                <a:solidFill>
                  <a:schemeClr val="bg1"/>
                </a:solidFill>
              </a:rPr>
              <a:t/>
            </a:r>
            <a:br>
              <a:rPr lang="en-US" sz="4400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ALCOA Professor of Physical Metallurgy    Carnegie Mellon University</a:t>
            </a:r>
            <a:endParaRPr lang="en-CA" sz="2400" smtClean="0">
              <a:solidFill>
                <a:schemeClr val="bg1"/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>
          <a:xfrm>
            <a:off x="0" y="1905000"/>
            <a:ext cx="6135688" cy="5149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400" b="1" dirty="0" smtClean="0"/>
              <a:t>Primary Research Interest:</a:t>
            </a:r>
          </a:p>
          <a:p>
            <a:pPr marL="482600" lvl="1" indent="0" eaLnBrk="1" hangingPunct="1">
              <a:buFont typeface="Arial" charset="0"/>
              <a:buNone/>
            </a:pPr>
            <a:r>
              <a:rPr lang="en-US" sz="2600" smtClean="0"/>
              <a:t>Magnetism </a:t>
            </a:r>
            <a:r>
              <a:rPr lang="en-US" sz="2600" dirty="0" smtClean="0"/>
              <a:t>of </a:t>
            </a:r>
            <a:r>
              <a:rPr lang="en-US" sz="2600" dirty="0" err="1" smtClean="0"/>
              <a:t>Titanomagnetites</a:t>
            </a:r>
            <a:endParaRPr lang="en-US" sz="2600" dirty="0" smtClean="0"/>
          </a:p>
          <a:p>
            <a:pPr marL="482600" lvl="1" indent="0" eaLnBrk="1" hangingPunct="1">
              <a:buFont typeface="Arial" charset="0"/>
              <a:buNone/>
            </a:pPr>
            <a:r>
              <a:rPr lang="en-US" sz="2600" dirty="0" err="1" smtClean="0"/>
              <a:t>PhaseTransformations</a:t>
            </a:r>
            <a:r>
              <a:rPr lang="en-US" sz="2600" dirty="0" smtClean="0"/>
              <a:t>/Thermodynamics</a:t>
            </a:r>
          </a:p>
          <a:p>
            <a:pPr eaLnBrk="1" hangingPunct="1">
              <a:buFont typeface="Arial" charset="0"/>
              <a:buNone/>
            </a:pPr>
            <a:r>
              <a:rPr lang="en-US" sz="3400" b="1" dirty="0" smtClean="0"/>
              <a:t>Primary Broader Impact Activity:</a:t>
            </a:r>
          </a:p>
          <a:p>
            <a:pPr eaLnBrk="1" hangingPunct="1"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2600" dirty="0" smtClean="0"/>
              <a:t>Magnetic </a:t>
            </a:r>
            <a:r>
              <a:rPr lang="en-US" sz="2600" dirty="0" err="1" smtClean="0"/>
              <a:t>measuements</a:t>
            </a:r>
            <a:r>
              <a:rPr lang="en-US" sz="2600" dirty="0" smtClean="0"/>
              <a:t> in space</a:t>
            </a:r>
            <a:endParaRPr lang="en-US" sz="2600" dirty="0" smtClean="0"/>
          </a:p>
          <a:p>
            <a:pPr eaLnBrk="1" hangingPunct="1">
              <a:buFont typeface="Arial" charset="0"/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Understanding magnetism on Mars</a:t>
            </a:r>
            <a:endParaRPr lang="en-US" sz="2600" dirty="0" smtClean="0"/>
          </a:p>
          <a:p>
            <a:pPr eaLnBrk="1" hangingPunct="1">
              <a:buFont typeface="Arial" charset="0"/>
              <a:buNone/>
            </a:pPr>
            <a:r>
              <a:rPr lang="en-US" sz="3400" b="1" dirty="0" smtClean="0"/>
              <a:t>Interests in New Collaborations:</a:t>
            </a:r>
          </a:p>
          <a:p>
            <a:pPr eaLnBrk="1" hangingPunct="1"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2600" dirty="0" smtClean="0"/>
              <a:t>Phase Transformations in Minerals</a:t>
            </a:r>
          </a:p>
          <a:p>
            <a:pPr eaLnBrk="1" hangingPunct="1">
              <a:buFont typeface="Arial" charset="0"/>
              <a:buNone/>
            </a:pPr>
            <a:r>
              <a:rPr lang="en-US" sz="2600" dirty="0" smtClean="0"/>
              <a:t>	Magnetism of Minerals </a:t>
            </a:r>
            <a:endParaRPr lang="en-CA" sz="2600" dirty="0" smtClean="0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76400"/>
            <a:ext cx="32004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287838"/>
            <a:ext cx="20955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572000"/>
            <a:ext cx="31242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3886200" y="6705600"/>
            <a:ext cx="24384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Titanomagnetite</a:t>
            </a:r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 flipV="1">
            <a:off x="5638800" y="6019800"/>
            <a:ext cx="609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5"/>
          <p:cNvSpPr>
            <a:spLocks noChangeShapeType="1"/>
          </p:cNvSpPr>
          <p:nvPr/>
        </p:nvSpPr>
        <p:spPr bwMode="auto">
          <a:xfrm flipV="1">
            <a:off x="5410200" y="4191000"/>
            <a:ext cx="9906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8686800" y="6781800"/>
            <a:ext cx="7620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SEM</a:t>
            </a:r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8534400" y="1905000"/>
            <a:ext cx="8382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EBSD</a:t>
            </a:r>
          </a:p>
        </p:txBody>
      </p:sp>
      <p:sp>
        <p:nvSpPr>
          <p:cNvPr id="14347" name="Text Box 19"/>
          <p:cNvSpPr txBox="1">
            <a:spLocks noChangeArrowheads="1"/>
          </p:cNvSpPr>
          <p:nvPr/>
        </p:nvSpPr>
        <p:spPr bwMode="auto">
          <a:xfrm>
            <a:off x="6477000" y="6781800"/>
            <a:ext cx="9144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25 </a:t>
            </a:r>
            <a:r>
              <a:rPr lang="en-US">
                <a:solidFill>
                  <a:schemeClr val="bg1"/>
                </a:solidFill>
                <a:latin typeface="Symbol" pitchFamily="18" charset="2"/>
              </a:rPr>
              <a:t>m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0" y="1143000"/>
            <a:ext cx="9601200" cy="6699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Materials World Network</a:t>
            </a:r>
            <a:r>
              <a:rPr lang="en-US">
                <a:solidFill>
                  <a:schemeClr val="bg1"/>
                </a:solidFill>
              </a:rPr>
              <a:t>: Titanomagnetite Decomposition and Magnetic Sensors for Their Terrestrial and Extraterrestrial Observation (Mike McHenry, PI)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43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David E. Laughlin ALCOA Professor of Physical Metallurgy    Carnegie Mellon University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David E Laughlin</cp:lastModifiedBy>
  <cp:revision>34</cp:revision>
  <dcterms:created xsi:type="dcterms:W3CDTF">2012-06-20T13:49:59Z</dcterms:created>
  <dcterms:modified xsi:type="dcterms:W3CDTF">2013-05-31T18:51:41Z</dcterms:modified>
</cp:coreProperties>
</file>