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70" y="-1218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Name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Title, Affiliation</a:t>
            </a:r>
            <a:endParaRPr lang="en-CA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5791200" cy="5149426"/>
          </a:xfrm>
        </p:spPr>
        <p:txBody>
          <a:bodyPr/>
          <a:lstStyle/>
          <a:p>
            <a:r>
              <a:rPr lang="en-US" dirty="0" smtClean="0"/>
              <a:t>Primary Research Interest:</a:t>
            </a:r>
          </a:p>
          <a:p>
            <a:r>
              <a:rPr lang="en-US" dirty="0" smtClean="0"/>
              <a:t>Primary Broader Impact Activity:</a:t>
            </a:r>
          </a:p>
          <a:p>
            <a:r>
              <a:rPr lang="en-US" dirty="0" smtClean="0"/>
              <a:t>Interests in New Collaborations: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334"/>
            <a:ext cx="3177064" cy="5149426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 Title, Affiliation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Greg Geiger</cp:lastModifiedBy>
  <cp:revision>26</cp:revision>
  <dcterms:created xsi:type="dcterms:W3CDTF">2012-06-20T13:49:59Z</dcterms:created>
  <dcterms:modified xsi:type="dcterms:W3CDTF">2012-12-18T17:07:03Z</dcterms:modified>
</cp:coreProperties>
</file>