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7315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032" y="-1040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5/29/13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5/29/13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5/29/13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5/29/13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5/29/13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5/29/13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5/29/13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5/29/13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5/29/13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5/29/13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5/29/13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F347-2A98-4706-8E56-2C7B91C606B7}" type="datetimeFigureOut">
              <a:rPr lang="en-CA" smtClean="0"/>
              <a:pPr/>
              <a:t>5/29/13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96" y="88053"/>
            <a:ext cx="9372600" cy="1512147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Jennifer S. Andrew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Asst. Professor, Materials Scie</a:t>
            </a:r>
            <a:r>
              <a:rPr lang="en-US" sz="3200" dirty="0" smtClean="0">
                <a:solidFill>
                  <a:schemeClr val="bg1"/>
                </a:solidFill>
              </a:rPr>
              <a:t>nce &amp; Engineering, University of Florida</a:t>
            </a:r>
            <a:endParaRPr lang="en-CA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820334"/>
            <a:ext cx="5791200" cy="5149426"/>
          </a:xfrm>
        </p:spPr>
        <p:txBody>
          <a:bodyPr/>
          <a:lstStyle/>
          <a:p>
            <a:r>
              <a:rPr lang="en-US" dirty="0" smtClean="0"/>
              <a:t>Primary Research Interest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Novel synthesis and assembly of </a:t>
            </a:r>
            <a:r>
              <a:rPr lang="en-US" dirty="0" err="1" smtClean="0"/>
              <a:t>interfacially</a:t>
            </a:r>
            <a:r>
              <a:rPr lang="en-US" dirty="0" smtClean="0"/>
              <a:t> coupled oxide </a:t>
            </a:r>
            <a:r>
              <a:rPr lang="en-US" dirty="0" err="1" smtClean="0"/>
              <a:t>heterostructures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Primary Broader Impact Activity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Working with the Reichert House to expose at-risk youth to science through a team-based approach.</a:t>
            </a:r>
            <a:endParaRPr lang="en-US" dirty="0" smtClean="0"/>
          </a:p>
          <a:p>
            <a:r>
              <a:rPr lang="en-US" dirty="0" smtClean="0"/>
              <a:t>Interests in New Collaborations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Novel </a:t>
            </a:r>
            <a:r>
              <a:rPr lang="en-US" i="1" dirty="0" smtClean="0"/>
              <a:t>in situ</a:t>
            </a:r>
            <a:r>
              <a:rPr lang="en-US" dirty="0" smtClean="0"/>
              <a:t> characterization tools for </a:t>
            </a:r>
            <a:r>
              <a:rPr lang="en-US" dirty="0" err="1" smtClean="0"/>
              <a:t>multiferroic</a:t>
            </a:r>
            <a:r>
              <a:rPr lang="en-US" dirty="0" smtClean="0"/>
              <a:t> materials.</a:t>
            </a:r>
            <a:endParaRPr lang="en-CA" dirty="0"/>
          </a:p>
        </p:txBody>
      </p:sp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7283720" y="2096697"/>
            <a:ext cx="1861827" cy="984940"/>
            <a:chOff x="1152" y="3120"/>
            <a:chExt cx="816" cy="432"/>
          </a:xfrm>
        </p:grpSpPr>
        <p:sp>
          <p:nvSpPr>
            <p:cNvPr id="27" name="Rectangle 5"/>
            <p:cNvSpPr>
              <a:spLocks noChangeArrowheads="1"/>
            </p:cNvSpPr>
            <p:nvPr/>
          </p:nvSpPr>
          <p:spPr bwMode="auto">
            <a:xfrm>
              <a:off x="1152" y="3120"/>
              <a:ext cx="816" cy="144"/>
            </a:xfrm>
            <a:prstGeom prst="rect">
              <a:avLst/>
            </a:prstGeom>
            <a:solidFill>
              <a:srgbClr val="1A4D8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6"/>
            <p:cNvSpPr>
              <a:spLocks noChangeArrowheads="1"/>
            </p:cNvSpPr>
            <p:nvPr/>
          </p:nvSpPr>
          <p:spPr bwMode="auto">
            <a:xfrm>
              <a:off x="1152" y="3264"/>
              <a:ext cx="816" cy="144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auto">
            <a:xfrm>
              <a:off x="1152" y="3408"/>
              <a:ext cx="816" cy="144"/>
            </a:xfrm>
            <a:prstGeom prst="rect">
              <a:avLst/>
            </a:prstGeom>
            <a:solidFill>
              <a:srgbClr val="1A4D8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7283720" y="3647288"/>
            <a:ext cx="1861827" cy="328314"/>
          </a:xfrm>
          <a:prstGeom prst="rect">
            <a:avLst/>
          </a:prstGeom>
          <a:solidFill>
            <a:srgbClr val="F7964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Trebuchet MS" charset="0"/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7283720" y="3276600"/>
            <a:ext cx="1861827" cy="398963"/>
          </a:xfrm>
          <a:prstGeom prst="rect">
            <a:avLst/>
          </a:prstGeom>
          <a:solidFill>
            <a:srgbClr val="1A4D8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7283720" y="3961794"/>
            <a:ext cx="1861827" cy="394808"/>
          </a:xfrm>
          <a:prstGeom prst="rect">
            <a:avLst/>
          </a:prstGeom>
          <a:solidFill>
            <a:srgbClr val="1A4D8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7389166" y="2064272"/>
            <a:ext cx="16706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accent6"/>
                </a:solidFill>
                <a:latin typeface="Trebuchet MS" charset="0"/>
              </a:rPr>
              <a:t>magnetostrictive</a:t>
            </a:r>
            <a:endParaRPr lang="en-US" sz="1400" dirty="0">
              <a:solidFill>
                <a:schemeClr val="accent6"/>
              </a:solidFill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7389166" y="2755285"/>
            <a:ext cx="16706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F79646"/>
                </a:solidFill>
                <a:latin typeface="Trebuchet MS" charset="0"/>
              </a:rPr>
              <a:t>magnetostrictive</a:t>
            </a:r>
            <a:endParaRPr lang="en-US" sz="1400" dirty="0">
              <a:solidFill>
                <a:srgbClr val="F79646"/>
              </a:solidFill>
              <a:latin typeface="Trebuchet MS" charset="0"/>
            </a:endParaRP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7455795" y="2409892"/>
            <a:ext cx="21084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1A4D8F"/>
                </a:solidFill>
                <a:latin typeface="Trebuchet MS" charset="0"/>
              </a:rPr>
              <a:t>piezoelectric</a:t>
            </a:r>
          </a:p>
        </p:txBody>
      </p:sp>
      <p:sp>
        <p:nvSpPr>
          <p:cNvPr id="36" name="Line 14"/>
          <p:cNvSpPr>
            <a:spLocks noChangeShapeType="1"/>
          </p:cNvSpPr>
          <p:nvPr/>
        </p:nvSpPr>
        <p:spPr bwMode="auto">
          <a:xfrm flipH="1">
            <a:off x="6974327" y="3268576"/>
            <a:ext cx="1" cy="1112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 rot="16200000">
            <a:off x="6024704" y="3628926"/>
            <a:ext cx="15532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Trebuchet MS" charset="0"/>
              </a:rPr>
              <a:t>Magnetic Field</a:t>
            </a:r>
            <a:endParaRPr lang="en-US" sz="1400" dirty="0">
              <a:latin typeface="Trebuchet MS" charset="0"/>
            </a:endParaRP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7035403" y="4519256"/>
            <a:ext cx="24239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800" dirty="0">
                <a:latin typeface="Trebuchet MS" charset="0"/>
              </a:rPr>
              <a:t> </a:t>
            </a:r>
            <a:r>
              <a:rPr lang="en-US" sz="1800" dirty="0" smtClean="0">
                <a:latin typeface="Trebuchet MS" charset="0"/>
              </a:rPr>
              <a:t>Polarization </a:t>
            </a:r>
            <a:r>
              <a:rPr lang="en-US" sz="1800" dirty="0">
                <a:latin typeface="Trebuchet MS" charset="0"/>
                <a:sym typeface="Symbol" charset="0"/>
              </a:rPr>
              <a:t> </a:t>
            </a:r>
            <a:r>
              <a:rPr lang="en-US" sz="1800" dirty="0" smtClean="0">
                <a:latin typeface="Trebuchet MS" charset="0"/>
              </a:rPr>
              <a:t>Strain</a:t>
            </a:r>
            <a:endParaRPr lang="en-US" sz="1800" dirty="0">
              <a:latin typeface="Trebuchet MS" charset="0"/>
            </a:endParaRPr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H="1" flipV="1">
            <a:off x="7741726" y="3675562"/>
            <a:ext cx="1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7747340" y="3603662"/>
            <a:ext cx="1825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rgbClr val="1A4D8F"/>
                </a:solidFill>
                <a:latin typeface="Trebuchet MS" charset="0"/>
              </a:rPr>
              <a:t>P, </a:t>
            </a:r>
            <a:r>
              <a:rPr lang="en-US" sz="1400" dirty="0" smtClean="0">
                <a:solidFill>
                  <a:srgbClr val="1A4D8F"/>
                </a:solidFill>
                <a:latin typeface="Trebuchet MS" charset="0"/>
              </a:rPr>
              <a:t>polarization</a:t>
            </a:r>
            <a:endParaRPr lang="en-US" sz="1400" dirty="0">
              <a:latin typeface="Trebuchet MS" charset="0"/>
            </a:endParaRPr>
          </a:p>
        </p:txBody>
      </p:sp>
      <p:sp>
        <p:nvSpPr>
          <p:cNvPr id="41" name="Block Arc 40"/>
          <p:cNvSpPr/>
          <p:nvPr/>
        </p:nvSpPr>
        <p:spPr>
          <a:xfrm rot="16200000">
            <a:off x="6826226" y="5792893"/>
            <a:ext cx="581551" cy="544331"/>
          </a:xfrm>
          <a:prstGeom prst="blockArc">
            <a:avLst>
              <a:gd name="adj1" fmla="val 10800000"/>
              <a:gd name="adj2" fmla="val 57"/>
              <a:gd name="adj3" fmla="val 47916"/>
            </a:avLst>
          </a:prstGeom>
          <a:solidFill>
            <a:srgbClr val="F7964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Block Arc 41"/>
          <p:cNvSpPr/>
          <p:nvPr/>
        </p:nvSpPr>
        <p:spPr>
          <a:xfrm rot="5400000">
            <a:off x="6826226" y="5792893"/>
            <a:ext cx="581551" cy="544331"/>
          </a:xfrm>
          <a:prstGeom prst="blockArc">
            <a:avLst>
              <a:gd name="adj1" fmla="val 10800000"/>
              <a:gd name="adj2" fmla="val 57"/>
              <a:gd name="adj3" fmla="val 47916"/>
            </a:avLst>
          </a:prstGeom>
          <a:solidFill>
            <a:srgbClr val="174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74D8F"/>
              </a:solidFill>
            </a:endParaRPr>
          </a:p>
        </p:txBody>
      </p:sp>
      <p:sp>
        <p:nvSpPr>
          <p:cNvPr id="43" name="Block Arc 42"/>
          <p:cNvSpPr/>
          <p:nvPr/>
        </p:nvSpPr>
        <p:spPr>
          <a:xfrm rot="16200000">
            <a:off x="7568284" y="5792894"/>
            <a:ext cx="1131830" cy="544331"/>
          </a:xfrm>
          <a:prstGeom prst="blockArc">
            <a:avLst>
              <a:gd name="adj1" fmla="val 10800000"/>
              <a:gd name="adj2" fmla="val 57"/>
              <a:gd name="adj3" fmla="val 47916"/>
            </a:avLst>
          </a:prstGeom>
          <a:solidFill>
            <a:srgbClr val="F7964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Block Arc 43"/>
          <p:cNvSpPr/>
          <p:nvPr/>
        </p:nvSpPr>
        <p:spPr>
          <a:xfrm rot="5400000">
            <a:off x="7568283" y="5792894"/>
            <a:ext cx="1131830" cy="544331"/>
          </a:xfrm>
          <a:prstGeom prst="blockArc">
            <a:avLst>
              <a:gd name="adj1" fmla="val 10800000"/>
              <a:gd name="adj2" fmla="val 57"/>
              <a:gd name="adj3" fmla="val 47916"/>
            </a:avLst>
          </a:prstGeom>
          <a:solidFill>
            <a:srgbClr val="174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74D8F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187727" y="5453926"/>
            <a:ext cx="241320" cy="1487306"/>
          </a:xfrm>
          <a:prstGeom prst="rect">
            <a:avLst/>
          </a:prstGeom>
          <a:solidFill>
            <a:srgbClr val="174D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8953865" y="5453926"/>
            <a:ext cx="241320" cy="148730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69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Jennifer S. Andrew Asst. Professor, Materials Science &amp; Engineering, University of Florida</vt:lpstr>
    </vt:vector>
  </TitlesOfParts>
  <Company>National Science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Name, Title Affiliation</dc:title>
  <dc:creator>NSF</dc:creator>
  <cp:lastModifiedBy>Jennifer Andrew User</cp:lastModifiedBy>
  <cp:revision>30</cp:revision>
  <dcterms:created xsi:type="dcterms:W3CDTF">2012-06-20T13:49:59Z</dcterms:created>
  <dcterms:modified xsi:type="dcterms:W3CDTF">2013-05-29T16:28:33Z</dcterms:modified>
</cp:coreProperties>
</file>