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601200" cy="7315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3354" y="-1296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13267"/>
            <a:ext cx="2268616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313267"/>
            <a:ext cx="664583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8F347-2A98-4706-8E56-2C7B91C606B7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96" y="88053"/>
            <a:ext cx="9372600" cy="1512147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</a:rPr>
              <a:t>Sehee</a:t>
            </a:r>
            <a:r>
              <a:rPr lang="en-US" sz="4400" dirty="0" smtClean="0">
                <a:solidFill>
                  <a:schemeClr val="bg1"/>
                </a:solidFill>
              </a:rPr>
              <a:t> Lee</a:t>
            </a: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Associate Professor, University of Colorado at Boulder</a:t>
            </a:r>
            <a:endParaRPr lang="en-CA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820334"/>
            <a:ext cx="5791200" cy="51494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Primary Research Interest</a:t>
            </a:r>
            <a:r>
              <a:rPr lang="en-US" dirty="0" smtClean="0"/>
              <a:t>: </a:t>
            </a:r>
            <a:r>
              <a:rPr lang="en-US" sz="2800" dirty="0" smtClean="0"/>
              <a:t>Nanostructured Si-based materials, solid state batteries, &amp; </a:t>
            </a:r>
            <a:r>
              <a:rPr lang="en-US" sz="2800" dirty="0" err="1" smtClean="0"/>
              <a:t>nanoscale</a:t>
            </a:r>
            <a:r>
              <a:rPr lang="en-US" sz="2800" dirty="0" smtClean="0"/>
              <a:t> interface engineering</a:t>
            </a:r>
            <a:endParaRPr lang="en-US" sz="2800" dirty="0" smtClean="0"/>
          </a:p>
          <a:p>
            <a:r>
              <a:rPr lang="en-US" dirty="0" smtClean="0"/>
              <a:t>Primary Broader Impact Activity</a:t>
            </a:r>
            <a:r>
              <a:rPr lang="en-US" dirty="0" smtClean="0"/>
              <a:t>: </a:t>
            </a:r>
            <a:r>
              <a:rPr lang="en-US" sz="2800" dirty="0" smtClean="0"/>
              <a:t>S</a:t>
            </a:r>
            <a:r>
              <a:rPr lang="en-US" sz="2800" dirty="0" smtClean="0"/>
              <a:t>cience </a:t>
            </a:r>
            <a:r>
              <a:rPr lang="en-US" sz="2800" dirty="0"/>
              <a:t>and technology of Li-ion batteries and other </a:t>
            </a:r>
            <a:r>
              <a:rPr lang="en-US" sz="2800" dirty="0" smtClean="0"/>
              <a:t>electrochemical technologies (new </a:t>
            </a:r>
            <a:r>
              <a:rPr lang="en-US" sz="2800" dirty="0"/>
              <a:t>electrode </a:t>
            </a:r>
            <a:r>
              <a:rPr lang="en-US" sz="2800" dirty="0" smtClean="0"/>
              <a:t>materials) </a:t>
            </a:r>
            <a:endParaRPr lang="en-US" sz="2800" dirty="0" smtClean="0"/>
          </a:p>
          <a:p>
            <a:r>
              <a:rPr lang="en-US" dirty="0" smtClean="0"/>
              <a:t>Interests in New Collaborations</a:t>
            </a:r>
            <a:r>
              <a:rPr lang="en-US" dirty="0" smtClean="0"/>
              <a:t>: </a:t>
            </a:r>
            <a:r>
              <a:rPr lang="en-US" sz="2800" dirty="0" smtClean="0"/>
              <a:t>DFT simulation, solid state electrolyte, &amp; characterization </a:t>
            </a:r>
            <a:endParaRPr lang="en-CA" sz="2800" dirty="0"/>
          </a:p>
        </p:txBody>
      </p:sp>
      <p:pic>
        <p:nvPicPr>
          <p:cNvPr id="5" name="Content Placeholder 4" descr="Macintosh HD:Users:danimolina:Desktop:pressure study_paper:solid-state battery.pdf"/>
          <p:cNvPicPr>
            <a:picLocks noGrp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71" t="11782" r="17996" b="19828"/>
          <a:stretch/>
        </p:blipFill>
        <p:spPr bwMode="auto">
          <a:xfrm>
            <a:off x="6152322" y="4852678"/>
            <a:ext cx="3176588" cy="20815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Electrospinning set u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307" y="2001078"/>
            <a:ext cx="3312293" cy="2427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52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Sehee Lee Associate Professor, University of Colorado at Boulder</vt:lpstr>
    </vt:vector>
  </TitlesOfParts>
  <Company>National Science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Name, Title Affiliation</dc:title>
  <dc:creator>NSF</dc:creator>
  <cp:lastModifiedBy>Sehee Lee</cp:lastModifiedBy>
  <cp:revision>29</cp:revision>
  <dcterms:created xsi:type="dcterms:W3CDTF">2012-06-20T13:49:59Z</dcterms:created>
  <dcterms:modified xsi:type="dcterms:W3CDTF">2013-05-23T19:38:53Z</dcterms:modified>
</cp:coreProperties>
</file>