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68" y="-72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8F347-2A98-4706-8E56-2C7B91C606B7}" type="datetimeFigureOut">
              <a:rPr lang="en-CA" smtClean="0"/>
              <a:pPr/>
              <a:t>29/05/2013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51BB-E6C5-4AE0-9169-28D7B9C4A55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96" y="88053"/>
            <a:ext cx="9372600" cy="1512147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Steven J. May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Assistant Professor, Drexel University</a:t>
            </a:r>
            <a:endParaRPr lang="en-CA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820334"/>
            <a:ext cx="5791200" cy="514942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MBE-growth of complex oxide heterostructures; understanding local atomic structure in epitaxial perovskite films</a:t>
            </a:r>
            <a:endParaRPr lang="en-US" sz="2600" dirty="0" smtClean="0"/>
          </a:p>
          <a:p>
            <a:r>
              <a:rPr lang="en-US" sz="2600" dirty="0" smtClean="0"/>
              <a:t>Outreach to Philadelphia middle/high schools with significant populations of underrepresented minorities. </a:t>
            </a:r>
            <a:endParaRPr lang="en-US" sz="2600" dirty="0" smtClean="0"/>
          </a:p>
          <a:p>
            <a:r>
              <a:rPr lang="en-US" sz="2600" dirty="0" smtClean="0"/>
              <a:t>Interests in New Collaborations</a:t>
            </a:r>
            <a:r>
              <a:rPr lang="en-US" sz="2600" dirty="0" smtClean="0"/>
              <a:t>: </a:t>
            </a:r>
            <a:r>
              <a:rPr lang="en-US" sz="2600" dirty="0" err="1" smtClean="0"/>
              <a:t>topotactic</a:t>
            </a:r>
            <a:r>
              <a:rPr lang="en-US" sz="2600" dirty="0" smtClean="0"/>
              <a:t> reactions in oxide films, epitaxial nanostructures, surface science in complex oxides</a:t>
            </a:r>
            <a:endParaRPr lang="en-CA" sz="2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19800" y="1852897"/>
            <a:ext cx="3437956" cy="2342209"/>
            <a:chOff x="6019800" y="1852897"/>
            <a:chExt cx="3437956" cy="234220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4" t="6688" r="10520" b="3654"/>
            <a:stretch/>
          </p:blipFill>
          <p:spPr>
            <a:xfrm>
              <a:off x="6019800" y="1852897"/>
              <a:ext cx="3162251" cy="2093619"/>
            </a:xfrm>
            <a:prstGeom prst="rect">
              <a:avLst/>
            </a:prstGeom>
          </p:spPr>
        </p:pic>
        <p:pic>
          <p:nvPicPr>
            <p:cNvPr id="7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223" t="8616" r="27222" b="10079"/>
            <a:stretch/>
          </p:blipFill>
          <p:spPr bwMode="auto">
            <a:xfrm>
              <a:off x="6019800" y="3171264"/>
              <a:ext cx="880519" cy="1023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5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94" t="8616" r="26785" b="8903"/>
            <a:stretch/>
          </p:blipFill>
          <p:spPr bwMode="auto">
            <a:xfrm>
              <a:off x="8610600" y="2319610"/>
              <a:ext cx="847156" cy="982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2" name="Straight Arrow Connector 11"/>
            <p:cNvCxnSpPr/>
            <p:nvPr/>
          </p:nvCxnSpPr>
          <p:spPr>
            <a:xfrm flipV="1">
              <a:off x="7543800" y="2657104"/>
              <a:ext cx="1066800" cy="381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6900319" y="3353029"/>
              <a:ext cx="408502" cy="969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9"/>
          <a:stretch/>
        </p:blipFill>
        <p:spPr>
          <a:xfrm>
            <a:off x="6019800" y="4195106"/>
            <a:ext cx="1702613" cy="170769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1"/>
          <a:stretch/>
        </p:blipFill>
        <p:spPr>
          <a:xfrm>
            <a:off x="7722413" y="4195105"/>
            <a:ext cx="1323320" cy="145888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4" b="17370"/>
          <a:stretch/>
        </p:blipFill>
        <p:spPr>
          <a:xfrm rot="5400000">
            <a:off x="7418107" y="4689560"/>
            <a:ext cx="840350" cy="322980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077070" y="6705600"/>
            <a:ext cx="3524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Working to control octahedral behavior as a means to tune properties in oxides.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63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Steven J. May Assistant Professor, Drexel University</vt:lpstr>
    </vt:vector>
  </TitlesOfParts>
  <Company>National Science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Name, Title Affiliation</dc:title>
  <dc:creator>NSF</dc:creator>
  <cp:lastModifiedBy>Steve</cp:lastModifiedBy>
  <cp:revision>28</cp:revision>
  <dcterms:created xsi:type="dcterms:W3CDTF">2012-06-20T13:49:59Z</dcterms:created>
  <dcterms:modified xsi:type="dcterms:W3CDTF">2013-05-29T18:24:08Z</dcterms:modified>
</cp:coreProperties>
</file>