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92" autoAdjust="0"/>
  </p:normalViewPr>
  <p:slideViewPr>
    <p:cSldViewPr>
      <p:cViewPr varScale="1">
        <p:scale>
          <a:sx n="69" d="100"/>
          <a:sy n="69" d="100"/>
        </p:scale>
        <p:origin x="1494" y="36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11/06/2014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11/06/2014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11/06/2014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11/06/2014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11/06/2014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11/06/2014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11/06/2014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11/06/2014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11/06/2014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11/06/2014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11/06/2014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F347-2A98-4706-8E56-2C7B91C606B7}" type="datetimeFigureOut">
              <a:rPr lang="en-CA" smtClean="0"/>
              <a:pPr/>
              <a:t>11/06/2014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6" y="88053"/>
            <a:ext cx="9372600" cy="1512147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Martha </a:t>
            </a:r>
            <a:r>
              <a:rPr lang="en-US" sz="4400" dirty="0" err="1" smtClean="0">
                <a:solidFill>
                  <a:schemeClr val="bg1"/>
                </a:solidFill>
              </a:rPr>
              <a:t>Mecartney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Professor, University of California, Irvine</a:t>
            </a:r>
            <a:endParaRPr lang="en-CA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7" y="1634067"/>
            <a:ext cx="5914104" cy="57234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Primary Research Interest</a:t>
            </a:r>
            <a:r>
              <a:rPr lang="en-US" dirty="0" smtClean="0"/>
              <a:t>: </a:t>
            </a:r>
            <a:r>
              <a:rPr lang="en-US" i="1" dirty="0" smtClean="0"/>
              <a:t>Oxide Ceramics for Energy Applications </a:t>
            </a:r>
            <a:r>
              <a:rPr lang="en-US" dirty="0" smtClean="0"/>
              <a:t>– how water vapor enhances diffusion.</a:t>
            </a:r>
            <a:endParaRPr lang="en-US" dirty="0" smtClean="0"/>
          </a:p>
          <a:p>
            <a:r>
              <a:rPr lang="en-US" dirty="0" smtClean="0"/>
              <a:t>Primary Broader Impact Activity</a:t>
            </a:r>
            <a:r>
              <a:rPr lang="en-US" dirty="0" smtClean="0"/>
              <a:t>: </a:t>
            </a:r>
            <a:r>
              <a:rPr lang="en-US" i="1" dirty="0" smtClean="0"/>
              <a:t>Mentoring</a:t>
            </a:r>
            <a:r>
              <a:rPr lang="en-US" dirty="0" smtClean="0"/>
              <a:t> - diversity high school students via Breakthrough Collaborative</a:t>
            </a:r>
            <a:endParaRPr lang="en-US" dirty="0" smtClean="0"/>
          </a:p>
          <a:p>
            <a:r>
              <a:rPr lang="en-US" dirty="0" smtClean="0"/>
              <a:t>Interests in New Collaborations</a:t>
            </a:r>
            <a:r>
              <a:rPr lang="en-US" dirty="0" smtClean="0"/>
              <a:t>: </a:t>
            </a:r>
            <a:r>
              <a:rPr lang="en-US" i="1" dirty="0" smtClean="0"/>
              <a:t>Characterization</a:t>
            </a:r>
            <a:r>
              <a:rPr lang="en-US" dirty="0" smtClean="0"/>
              <a:t> -  (1) EELS or XPS to determine </a:t>
            </a:r>
            <a:r>
              <a:rPr lang="en-US" dirty="0" err="1" smtClean="0"/>
              <a:t>cation</a:t>
            </a:r>
            <a:r>
              <a:rPr lang="en-US" dirty="0" smtClean="0"/>
              <a:t> valence states in Ni/Al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, (2) techniques to map proton concentration profiles in oxides,  (3) expertise in interpreting proton tunneling/hopping using D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716" y="1600200"/>
            <a:ext cx="2545965" cy="372025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4887" y="5414358"/>
            <a:ext cx="2703721" cy="19008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96952" y="1981200"/>
            <a:ext cx="1136073" cy="2431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Diffusion depth (</a:t>
            </a:r>
            <a:r>
              <a:rPr lang="en-US" b="1" i="1" dirty="0" smtClean="0"/>
              <a:t>x</a:t>
            </a:r>
            <a:r>
              <a:rPr lang="en-US" dirty="0" smtClean="0"/>
              <a:t>) for  oxidation of Ni to NiAl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 (in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matrix).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96953" y="4495800"/>
            <a:ext cx="1134998" cy="2723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1300°C </a:t>
            </a:r>
            <a:r>
              <a:rPr lang="en-US" dirty="0" smtClean="0"/>
              <a:t>results, exposed to water </a:t>
            </a:r>
            <a:r>
              <a:rPr lang="en-US" dirty="0"/>
              <a:t>vapor, dry air, D</a:t>
            </a:r>
            <a:r>
              <a:rPr lang="en-US" baseline="-25000" dirty="0"/>
              <a:t>2</a:t>
            </a:r>
            <a:r>
              <a:rPr lang="en-US" dirty="0"/>
              <a:t>O for various times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107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Martha Mecartney Professor, University of California, Irvine</vt:lpstr>
    </vt:vector>
  </TitlesOfParts>
  <Company>National Science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Name, Title Affiliation</dc:title>
  <dc:creator>NSF</dc:creator>
  <cp:lastModifiedBy>Martha</cp:lastModifiedBy>
  <cp:revision>34</cp:revision>
  <dcterms:created xsi:type="dcterms:W3CDTF">2012-06-20T13:49:59Z</dcterms:created>
  <dcterms:modified xsi:type="dcterms:W3CDTF">2014-06-11T19:04:16Z</dcterms:modified>
</cp:coreProperties>
</file>