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601200" cy="7315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906" y="708"/>
      </p:cViewPr>
      <p:guideLst>
        <p:guide orient="horz" pos="2304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29/05/2013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29/05/2013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313267"/>
            <a:ext cx="2268616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313267"/>
            <a:ext cx="6645831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29/05/2013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29/05/2013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29/05/2013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29/05/2013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29/05/2013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29/05/2013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29/05/2013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29/05/2013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29/05/2013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8F347-2A98-4706-8E56-2C7B91C606B7}" type="datetimeFigureOut">
              <a:rPr lang="en-CA" smtClean="0"/>
              <a:pPr/>
              <a:t>29/05/2013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96" y="88053"/>
            <a:ext cx="9372600" cy="1512147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</a:rPr>
              <a:t>Hui</a:t>
            </a:r>
            <a:r>
              <a:rPr lang="en-US" sz="4400" dirty="0" smtClean="0">
                <a:solidFill>
                  <a:schemeClr val="bg1"/>
                </a:solidFill>
              </a:rPr>
              <a:t> (Claire) </a:t>
            </a:r>
            <a:r>
              <a:rPr lang="en-US" sz="4400" dirty="0" err="1" smtClean="0">
                <a:solidFill>
                  <a:schemeClr val="bg1"/>
                </a:solidFill>
              </a:rPr>
              <a:t>Xiong</a:t>
            </a: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Assistant Professor, Boise State University</a:t>
            </a:r>
            <a:endParaRPr lang="en-CA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820334"/>
            <a:ext cx="9448800" cy="514942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Primary Research Interest</a:t>
            </a:r>
            <a:r>
              <a:rPr lang="en-US" dirty="0" smtClean="0"/>
              <a:t>: Metal oxide nanostructures, composites, battery.</a:t>
            </a:r>
            <a:endParaRPr lang="en-US" dirty="0" smtClean="0"/>
          </a:p>
          <a:p>
            <a:r>
              <a:rPr lang="en-US" dirty="0" smtClean="0"/>
              <a:t>Primary Broader Impact Activity</a:t>
            </a:r>
            <a:r>
              <a:rPr lang="en-US" dirty="0" smtClean="0"/>
              <a:t>: involved one undergraduate student and two graduate students in battery research, develop new courses (Electrochemical Processing</a:t>
            </a:r>
            <a:r>
              <a:rPr lang="en-US" dirty="0" smtClean="0"/>
              <a:t> of Materials-MSE540, Sustainable Energy Materials) to add to current MSE curriculum and to incorporate research in teaching.</a:t>
            </a:r>
            <a:endParaRPr lang="en-US" dirty="0" smtClean="0"/>
          </a:p>
          <a:p>
            <a:r>
              <a:rPr lang="en-US" dirty="0" smtClean="0"/>
              <a:t>Interests in New Collaborations: </a:t>
            </a:r>
            <a:r>
              <a:rPr lang="en-US" i="1" dirty="0" smtClean="0"/>
              <a:t>in-situ</a:t>
            </a:r>
            <a:r>
              <a:rPr lang="en-US" dirty="0" smtClean="0"/>
              <a:t> characterization of battery process, surface chemistry, multi-scale sim</a:t>
            </a:r>
            <a:r>
              <a:rPr lang="en-US" dirty="0" smtClean="0"/>
              <a:t>ulations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76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Hui (Claire) Xiong Assistant Professor, Boise State University</vt:lpstr>
    </vt:vector>
  </TitlesOfParts>
  <Company>National Science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Name, Title Affiliation</dc:title>
  <dc:creator>NSF</dc:creator>
  <cp:lastModifiedBy>Claire Xiong</cp:lastModifiedBy>
  <cp:revision>28</cp:revision>
  <dcterms:created xsi:type="dcterms:W3CDTF">2012-06-20T13:49:59Z</dcterms:created>
  <dcterms:modified xsi:type="dcterms:W3CDTF">2013-05-29T13:08:00Z</dcterms:modified>
</cp:coreProperties>
</file>