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81" autoAdjust="0"/>
  </p:normalViewPr>
  <p:slideViewPr>
    <p:cSldViewPr>
      <p:cViewPr varScale="1">
        <p:scale>
          <a:sx n="104" d="100"/>
          <a:sy n="104" d="100"/>
        </p:scale>
        <p:origin x="-880" y="-112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6/17/13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6/17/13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6/17/13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6/17/13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6/17/13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6/17/13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6/17/13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6/17/13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6/17/13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6/17/13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6/17/13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F347-2A98-4706-8E56-2C7B91C606B7}" type="datetimeFigureOut">
              <a:rPr lang="en-CA" smtClean="0"/>
              <a:pPr/>
              <a:t>6/17/13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6" y="88053"/>
            <a:ext cx="9372600" cy="1588347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Paul A. Salvador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Professor of Materials Science and </a:t>
            </a:r>
            <a:r>
              <a:rPr lang="en-US" sz="2800" dirty="0" err="1" smtClean="0">
                <a:solidFill>
                  <a:schemeClr val="bg1"/>
                </a:solidFill>
              </a:rPr>
              <a:t>Engineeering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Carnegie Mellon University</a:t>
            </a:r>
            <a:endParaRPr lang="en-C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0334"/>
            <a:ext cx="5791200" cy="5149426"/>
          </a:xfrm>
        </p:spPr>
        <p:txBody>
          <a:bodyPr>
            <a:noAutofit/>
          </a:bodyPr>
          <a:lstStyle/>
          <a:p>
            <a:r>
              <a:rPr lang="en-US" sz="2400" dirty="0" smtClean="0"/>
              <a:t>Primary Research </a:t>
            </a:r>
            <a:r>
              <a:rPr lang="en-US" sz="2400" dirty="0" smtClean="0"/>
              <a:t>Interests: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Design of Functional Materials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Thin Films and Complex Microstructures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Photocatalysis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Resistive </a:t>
            </a:r>
            <a:r>
              <a:rPr lang="en-US" sz="1800" dirty="0"/>
              <a:t>Switching (Memristors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Solid Oxide Fuel Cells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New Materials through Epitaxy</a:t>
            </a:r>
            <a:endParaRPr lang="en-US" sz="1800" dirty="0" smtClean="0"/>
          </a:p>
          <a:p>
            <a:r>
              <a:rPr lang="en-US" sz="2400" dirty="0" smtClean="0"/>
              <a:t>Primary </a:t>
            </a:r>
            <a:r>
              <a:rPr lang="en-US" sz="2400" dirty="0" smtClean="0"/>
              <a:t>Broader Impact </a:t>
            </a:r>
            <a:r>
              <a:rPr lang="en-US" sz="2400" dirty="0" smtClean="0"/>
              <a:t>Activity: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Graduate Education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Undergraduate Research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Undergraduate Laboratory Modules</a:t>
            </a:r>
          </a:p>
          <a:p>
            <a:r>
              <a:rPr lang="en-US" sz="2400" dirty="0" smtClean="0"/>
              <a:t>Interests </a:t>
            </a:r>
            <a:r>
              <a:rPr lang="en-US" sz="2400" dirty="0" smtClean="0"/>
              <a:t>in New </a:t>
            </a:r>
            <a:r>
              <a:rPr lang="en-US" sz="2400" dirty="0" smtClean="0"/>
              <a:t>Collaborations:</a:t>
            </a:r>
          </a:p>
          <a:p>
            <a:pPr marL="0" indent="0">
              <a:buNone/>
            </a:pPr>
            <a:r>
              <a:rPr lang="en-US" sz="1800" dirty="0"/>
              <a:t>	High-</a:t>
            </a:r>
            <a:r>
              <a:rPr lang="en-US" sz="1800" dirty="0" smtClean="0"/>
              <a:t>throughput Property Measurements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Surface Property Measurements on Films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334"/>
            <a:ext cx="3177064" cy="5149426"/>
          </a:xfrm>
        </p:spPr>
        <p:txBody>
          <a:bodyPr>
            <a:normAutofit/>
          </a:bodyPr>
          <a:lstStyle/>
          <a:p>
            <a:r>
              <a:rPr lang="en-CA" sz="1400" dirty="0"/>
              <a:t>Schematic of high throughput mapping of films and substrates </a:t>
            </a:r>
            <a:r>
              <a:rPr lang="en-CA" sz="1400" dirty="0" smtClean="0"/>
              <a:t>via electron </a:t>
            </a:r>
            <a:r>
              <a:rPr lang="en-CA" sz="1400" dirty="0"/>
              <a:t>back-scatter diffraction</a:t>
            </a:r>
          </a:p>
          <a:p>
            <a:endParaRPr lang="en-CA" sz="1400" dirty="0" smtClean="0"/>
          </a:p>
          <a:p>
            <a:endParaRPr lang="en-CA" sz="1400" dirty="0"/>
          </a:p>
          <a:p>
            <a:endParaRPr lang="en-CA" sz="1400" dirty="0" smtClean="0"/>
          </a:p>
          <a:p>
            <a:endParaRPr lang="en-CA" sz="1400" dirty="0"/>
          </a:p>
          <a:p>
            <a:endParaRPr lang="en-CA" sz="1400" dirty="0" smtClean="0"/>
          </a:p>
          <a:p>
            <a:endParaRPr lang="en-CA" sz="1400" dirty="0"/>
          </a:p>
          <a:p>
            <a:endParaRPr lang="en-CA" sz="1400" dirty="0" smtClean="0"/>
          </a:p>
          <a:p>
            <a:endParaRPr lang="en-CA" sz="1400" dirty="0"/>
          </a:p>
          <a:p>
            <a:endParaRPr lang="en-CA" sz="1400" dirty="0" smtClean="0"/>
          </a:p>
          <a:p>
            <a:r>
              <a:rPr lang="en-CA" sz="1400" dirty="0" smtClean="0"/>
              <a:t>TEM images of hierarchically structured photocatalysts</a:t>
            </a:r>
            <a:endParaRPr lang="en-CA" sz="1400" dirty="0"/>
          </a:p>
          <a:p>
            <a:endParaRPr lang="en-CA" sz="1400" dirty="0"/>
          </a:p>
          <a:p>
            <a:endParaRPr lang="en-CA" sz="1400" dirty="0"/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2590800"/>
            <a:ext cx="2844800" cy="20276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5331742"/>
            <a:ext cx="3048000" cy="15262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29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Paul A. Salvador Professor of Materials Science and Engineeering,  Carnegie Mellon University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Name, Title Affiliation</dc:title>
  <dc:creator>NSF</dc:creator>
  <cp:lastModifiedBy>Paul Salvador</cp:lastModifiedBy>
  <cp:revision>36</cp:revision>
  <dcterms:created xsi:type="dcterms:W3CDTF">2012-06-20T13:49:59Z</dcterms:created>
  <dcterms:modified xsi:type="dcterms:W3CDTF">2013-06-17T22:15:46Z</dcterms:modified>
</cp:coreProperties>
</file>