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601200" cy="7315200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61" y="336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17/06/2014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17/06/2014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9248" y="313267"/>
            <a:ext cx="2268616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397" y="313267"/>
            <a:ext cx="6645831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17/06/2014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17/06/2014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17/06/2014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97" y="1820334"/>
            <a:ext cx="4457224" cy="51494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0" y="1820334"/>
            <a:ext cx="4457224" cy="51494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17/06/2014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17/06/2014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17/06/2014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17/06/2014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17/06/2014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17/06/2014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F347-2A98-4706-8E56-2C7B91C606B7}" type="datetimeFigureOut">
              <a:rPr lang="en-CA" smtClean="0"/>
              <a:pPr/>
              <a:t>17/06/2014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96" y="88053"/>
            <a:ext cx="9372600" cy="1207347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Nicholas A. Kotov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Professor of Engineering, University of Michigan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76496"/>
            <a:ext cx="5943600" cy="526626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6600CC"/>
                </a:solidFill>
              </a:rPr>
              <a:t>Primary Research Interest</a:t>
            </a:r>
          </a:p>
          <a:p>
            <a:pPr marL="0" indent="0">
              <a:buNone/>
            </a:pPr>
            <a:r>
              <a:rPr lang="en-US" dirty="0" smtClean="0"/>
              <a:t>     Ceramic and composite </a:t>
            </a:r>
            <a:r>
              <a:rPr lang="en-US" dirty="0"/>
              <a:t>m</a:t>
            </a:r>
            <a:r>
              <a:rPr lang="en-US" dirty="0" smtClean="0"/>
              <a:t>aterials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Self-assembly </a:t>
            </a:r>
            <a:r>
              <a:rPr lang="en-US" dirty="0" smtClean="0"/>
              <a:t>of ceramic </a:t>
            </a:r>
            <a:r>
              <a:rPr lang="en-US" dirty="0" smtClean="0"/>
              <a:t>particles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Quasicrystaline</a:t>
            </a:r>
            <a:r>
              <a:rPr lang="en-US" dirty="0" smtClean="0"/>
              <a:t> ceramics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6600CC"/>
                </a:solidFill>
              </a:rPr>
              <a:t>Primary Broader Impact Activity: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Nexus of Science and </a:t>
            </a:r>
            <a:r>
              <a:rPr lang="en-US" dirty="0" smtClean="0"/>
              <a:t>Art</a:t>
            </a:r>
          </a:p>
          <a:p>
            <a:pPr marL="0" indent="0">
              <a:buNone/>
            </a:pPr>
            <a:r>
              <a:rPr lang="en-US" dirty="0" smtClean="0"/>
              <a:t>     Math Olympics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Technology transfer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6600CC"/>
                </a:solidFill>
              </a:rPr>
              <a:t>Interests in New Collaborations</a:t>
            </a:r>
            <a:r>
              <a:rPr lang="en-US" dirty="0" smtClean="0">
                <a:solidFill>
                  <a:srgbClr val="6600CC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Nanomechanics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In-situ TEM techniques</a:t>
            </a:r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6668250" y="1367215"/>
            <a:ext cx="2702367" cy="1951931"/>
            <a:chOff x="6972973" y="5257800"/>
            <a:chExt cx="2255838" cy="1820862"/>
          </a:xfrm>
        </p:grpSpPr>
        <p:sp>
          <p:nvSpPr>
            <p:cNvPr id="80" name="Rectangle 20"/>
            <p:cNvSpPr>
              <a:spLocks noChangeArrowheads="1"/>
            </p:cNvSpPr>
            <p:nvPr/>
          </p:nvSpPr>
          <p:spPr bwMode="auto">
            <a:xfrm>
              <a:off x="6972973" y="5257800"/>
              <a:ext cx="2255838" cy="182086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latinLnBrk="1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latinLnBrk="1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latinLnBrk="1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latinLnBrk="1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latinLnBrk="1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1" name="Group 3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457" y="5289948"/>
              <a:ext cx="2107227" cy="1757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 Box 14"/>
            <p:cNvSpPr txBox="1">
              <a:spLocks noChangeArrowheads="1"/>
            </p:cNvSpPr>
            <p:nvPr/>
          </p:nvSpPr>
          <p:spPr bwMode="auto">
            <a:xfrm>
              <a:off x="8283798" y="6646593"/>
              <a:ext cx="295952" cy="95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tIns="9144" rIns="9144" bIns="9144"/>
            <a:lstStyle>
              <a:lvl1pPr eaLnBrk="0" latinLnBrk="1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latinLnBrk="1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latinLnBrk="1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latinLnBrk="1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latinLnBrk="1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en-US" alt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8539104" y="6456277"/>
              <a:ext cx="396296" cy="95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tIns="9144" rIns="9144" bIns="9144"/>
            <a:lstStyle>
              <a:lvl1pPr eaLnBrk="0" latinLnBrk="1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latinLnBrk="1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latinLnBrk="1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latinLnBrk="1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latinLnBrk="1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Metal Foam</a:t>
              </a:r>
              <a:endParaRPr lang="en-US" alt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299675" y="6420914"/>
              <a:ext cx="732258" cy="354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endParaRPr lang="en-US" altLang="en-US" sz="9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5-Point Star 90"/>
            <p:cNvSpPr/>
            <p:nvPr/>
          </p:nvSpPr>
          <p:spPr bwMode="auto">
            <a:xfrm>
              <a:off x="8704550" y="6661897"/>
              <a:ext cx="210850" cy="196103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atinLnBrk="1">
                <a:defRPr/>
              </a:pPr>
              <a:endParaRPr lang="en-US" sz="900">
                <a:latin typeface="Times New Roman" pitchFamily="18" charset="0"/>
                <a:ea typeface="굴림" pitchFamily="34" charset="-127"/>
                <a:cs typeface="Times New Roman" pitchFamily="18" charset="0"/>
              </a:endParaRPr>
            </a:p>
          </p:txBody>
        </p:sp>
        <p:sp>
          <p:nvSpPr>
            <p:cNvPr id="92" name="5-Point Star 91"/>
            <p:cNvSpPr/>
            <p:nvPr/>
          </p:nvSpPr>
          <p:spPr bwMode="auto">
            <a:xfrm>
              <a:off x="8466704" y="6585697"/>
              <a:ext cx="210850" cy="196103"/>
            </a:xfrm>
            <a:prstGeom prst="star5">
              <a:avLst/>
            </a:prstGeom>
            <a:solidFill>
              <a:srgbClr val="33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atinLnBrk="1">
                <a:defRPr/>
              </a:pPr>
              <a:endParaRPr lang="en-US" sz="900">
                <a:latin typeface="Times New Roman" pitchFamily="18" charset="0"/>
                <a:ea typeface="굴림" pitchFamily="34" charset="-127"/>
                <a:cs typeface="Times New Roman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171272" y="5294039"/>
              <a:ext cx="10541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Ashby plots</a:t>
              </a:r>
              <a:endParaRPr lang="en-US" sz="1400" b="1" dirty="0"/>
            </a:p>
          </p:txBody>
        </p:sp>
      </p:grpSp>
      <p:pic>
        <p:nvPicPr>
          <p:cNvPr id="79" name="Picture 2" descr="Description: Colloidal Crystal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49" y="3690256"/>
            <a:ext cx="3243786" cy="15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NPQC_darpa-1a sm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80" y="3561755"/>
            <a:ext cx="3312251" cy="18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5997670" y="3519015"/>
            <a:ext cx="3505200" cy="1967385"/>
            <a:chOff x="6096000" y="3657599"/>
            <a:chExt cx="3505200" cy="1967385"/>
          </a:xfrm>
        </p:grpSpPr>
        <p:sp>
          <p:nvSpPr>
            <p:cNvPr id="83" name="Rectangle 82"/>
            <p:cNvSpPr/>
            <p:nvPr/>
          </p:nvSpPr>
          <p:spPr>
            <a:xfrm>
              <a:off x="6096000" y="3657599"/>
              <a:ext cx="3505200" cy="1905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7" descr="Description: 3D LBL_Ball 3D R+G5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6379" y="3710424"/>
              <a:ext cx="2288440" cy="191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</p:pic>
      </p:grpSp>
      <p:pic>
        <p:nvPicPr>
          <p:cNvPr id="97" name="Picture 9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98" y="5633940"/>
            <a:ext cx="2350619" cy="15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95"/>
          <p:cNvGrpSpPr/>
          <p:nvPr/>
        </p:nvGrpSpPr>
        <p:grpSpPr>
          <a:xfrm>
            <a:off x="6553200" y="5511184"/>
            <a:ext cx="3048000" cy="1752600"/>
            <a:chOff x="1828800" y="5373471"/>
            <a:chExt cx="3048000" cy="1752600"/>
          </a:xfrm>
        </p:grpSpPr>
        <p:sp>
          <p:nvSpPr>
            <p:cNvPr id="94" name="Rectangle 93"/>
            <p:cNvSpPr/>
            <p:nvPr/>
          </p:nvSpPr>
          <p:spPr>
            <a:xfrm>
              <a:off x="1828800" y="5373471"/>
              <a:ext cx="3048000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 descr="Joong-Hwan-Bahng_Playful-Hedgehog-Particles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24737" y="5465442"/>
              <a:ext cx="1656126" cy="1473643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</p:grpSp>
      <p:grpSp>
        <p:nvGrpSpPr>
          <p:cNvPr id="99" name="Group 98"/>
          <p:cNvGrpSpPr/>
          <p:nvPr/>
        </p:nvGrpSpPr>
        <p:grpSpPr>
          <a:xfrm>
            <a:off x="6259666" y="5486400"/>
            <a:ext cx="3283061" cy="1768929"/>
            <a:chOff x="1595944" y="4827142"/>
            <a:chExt cx="3814329" cy="2107058"/>
          </a:xfrm>
        </p:grpSpPr>
        <p:sp>
          <p:nvSpPr>
            <p:cNvPr id="98" name="Rectangle 97"/>
            <p:cNvSpPr/>
            <p:nvPr/>
          </p:nvSpPr>
          <p:spPr>
            <a:xfrm>
              <a:off x="1595944" y="4827142"/>
              <a:ext cx="3814256" cy="2107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5"/>
            <p:cNvGrpSpPr>
              <a:grpSpLocks/>
            </p:cNvGrpSpPr>
            <p:nvPr/>
          </p:nvGrpSpPr>
          <p:grpSpPr bwMode="auto">
            <a:xfrm>
              <a:off x="1676023" y="4866668"/>
              <a:ext cx="3734250" cy="1915558"/>
              <a:chOff x="8337" y="10603"/>
              <a:chExt cx="3867" cy="1775"/>
            </a:xfrm>
            <a:solidFill>
              <a:schemeClr val="bg1"/>
            </a:solidFill>
          </p:grpSpPr>
          <p:pic>
            <p:nvPicPr>
              <p:cNvPr id="86" name="Picture 2" descr="Description: http://islamic-arts.org/wp-content/uploads/2011/03/070222_tile_B_02.jpg"/>
              <p:cNvPicPr preferRelativeResize="0"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93" y="10603"/>
                <a:ext cx="2011" cy="1775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il_fi" descr="Description: http://3.bp.blogspot.com/-W8ZuU0Nlmpk/TqRqjKGciWI/AAAAAAAAO68/a-jVZdBD6CE/s1600/cluster%2B1.png"/>
              <p:cNvPicPr preferRelativeResize="0"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37" y="10633"/>
                <a:ext cx="1824" cy="1745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1" name="Group 100"/>
          <p:cNvGrpSpPr/>
          <p:nvPr/>
        </p:nvGrpSpPr>
        <p:grpSpPr>
          <a:xfrm>
            <a:off x="6553200" y="1374614"/>
            <a:ext cx="3048000" cy="1978186"/>
            <a:chOff x="6553200" y="1374614"/>
            <a:chExt cx="3048000" cy="1825295"/>
          </a:xfrm>
        </p:grpSpPr>
        <p:sp>
          <p:nvSpPr>
            <p:cNvPr id="100" name="Rectangle 99"/>
            <p:cNvSpPr/>
            <p:nvPr/>
          </p:nvSpPr>
          <p:spPr>
            <a:xfrm>
              <a:off x="6553200" y="1374614"/>
              <a:ext cx="3048000" cy="1825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6726245" y="1497903"/>
              <a:ext cx="2456268" cy="1466850"/>
              <a:chOff x="92" y="1452"/>
              <a:chExt cx="1651" cy="1248"/>
            </a:xfrm>
          </p:grpSpPr>
          <p:sp>
            <p:nvSpPr>
              <p:cNvPr id="6" name="Rectangle 2"/>
              <p:cNvSpPr>
                <a:spLocks noChangeAspect="1" noChangeArrowheads="1"/>
              </p:cNvSpPr>
              <p:nvPr/>
            </p:nvSpPr>
            <p:spPr bwMode="auto">
              <a:xfrm>
                <a:off x="92" y="2492"/>
                <a:ext cx="1229" cy="208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miter lim="800000"/>
                <a:headEnd/>
                <a:tailEnd/>
              </a:ln>
              <a:effectLst/>
              <a:scene3d>
                <a:camera prst="legacyObliqueTopRight">
                  <a:rot lat="20999999" lon="0" rev="0"/>
                </a:camera>
                <a:lightRig rig="legacyFlat3" dir="b"/>
              </a:scene3d>
              <a:sp3d extrusionH="2767000" prstMaterial="legacyMatte">
                <a:bevelT w="13500" h="13500" prst="angle"/>
                <a:bevelB w="13500" h="13500" prst="angle"/>
                <a:extrusionClr>
                  <a:srgbClr val="00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latinLnBrk="1">
                  <a:defRPr/>
                </a:pPr>
                <a:r>
                  <a:rPr lang="en-US" sz="1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Substrate</a:t>
                </a:r>
              </a:p>
            </p:txBody>
          </p:sp>
          <p:sp>
            <p:nvSpPr>
              <p:cNvPr id="7" name="Freeform 3"/>
              <p:cNvSpPr>
                <a:spLocks noChangeAspect="1"/>
              </p:cNvSpPr>
              <p:nvPr/>
            </p:nvSpPr>
            <p:spPr bwMode="auto">
              <a:xfrm>
                <a:off x="192" y="2196"/>
                <a:ext cx="1548" cy="314"/>
              </a:xfrm>
              <a:custGeom>
                <a:avLst/>
                <a:gdLst>
                  <a:gd name="T0" fmla="*/ 1 w 2417"/>
                  <a:gd name="T1" fmla="*/ 1468 h 388"/>
                  <a:gd name="T2" fmla="*/ 3 w 2417"/>
                  <a:gd name="T3" fmla="*/ 1310 h 388"/>
                  <a:gd name="T4" fmla="*/ 4 w 2417"/>
                  <a:gd name="T5" fmla="*/ 1750 h 388"/>
                  <a:gd name="T6" fmla="*/ 4 w 2417"/>
                  <a:gd name="T7" fmla="*/ 1373 h 388"/>
                  <a:gd name="T8" fmla="*/ 5 w 2417"/>
                  <a:gd name="T9" fmla="*/ 1593 h 388"/>
                  <a:gd name="T10" fmla="*/ 6 w 2417"/>
                  <a:gd name="T11" fmla="*/ 1939 h 388"/>
                  <a:gd name="T12" fmla="*/ 7 w 2417"/>
                  <a:gd name="T13" fmla="*/ 1247 h 388"/>
                  <a:gd name="T14" fmla="*/ 8 w 2417"/>
                  <a:gd name="T15" fmla="*/ 2033 h 388"/>
                  <a:gd name="T16" fmla="*/ 10 w 2417"/>
                  <a:gd name="T17" fmla="*/ 1405 h 388"/>
                  <a:gd name="T18" fmla="*/ 8 w 2417"/>
                  <a:gd name="T19" fmla="*/ 963 h 388"/>
                  <a:gd name="T20" fmla="*/ 11 w 2417"/>
                  <a:gd name="T21" fmla="*/ 1657 h 388"/>
                  <a:gd name="T22" fmla="*/ 12 w 2417"/>
                  <a:gd name="T23" fmla="*/ 1027 h 388"/>
                  <a:gd name="T24" fmla="*/ 13 w 2417"/>
                  <a:gd name="T25" fmla="*/ 1688 h 388"/>
                  <a:gd name="T26" fmla="*/ 12 w 2417"/>
                  <a:gd name="T27" fmla="*/ 1121 h 388"/>
                  <a:gd name="T28" fmla="*/ 14 w 2417"/>
                  <a:gd name="T29" fmla="*/ 1562 h 388"/>
                  <a:gd name="T30" fmla="*/ 13 w 2417"/>
                  <a:gd name="T31" fmla="*/ 1657 h 388"/>
                  <a:gd name="T32" fmla="*/ 17 w 2417"/>
                  <a:gd name="T33" fmla="*/ 1624 h 388"/>
                  <a:gd name="T34" fmla="*/ 15 w 2417"/>
                  <a:gd name="T35" fmla="*/ 1688 h 388"/>
                  <a:gd name="T36" fmla="*/ 18 w 2417"/>
                  <a:gd name="T37" fmla="*/ 1530 h 388"/>
                  <a:gd name="T38" fmla="*/ 17 w 2417"/>
                  <a:gd name="T39" fmla="*/ 1876 h 388"/>
                  <a:gd name="T40" fmla="*/ 17 w 2417"/>
                  <a:gd name="T41" fmla="*/ 1059 h 388"/>
                  <a:gd name="T42" fmla="*/ 19 w 2417"/>
                  <a:gd name="T43" fmla="*/ 808 h 388"/>
                  <a:gd name="T44" fmla="*/ 17 w 2417"/>
                  <a:gd name="T45" fmla="*/ 745 h 388"/>
                  <a:gd name="T46" fmla="*/ 18 w 2417"/>
                  <a:gd name="T47" fmla="*/ 1184 h 388"/>
                  <a:gd name="T48" fmla="*/ 19 w 2417"/>
                  <a:gd name="T49" fmla="*/ 681 h 388"/>
                  <a:gd name="T50" fmla="*/ 14 w 2417"/>
                  <a:gd name="T51" fmla="*/ 1027 h 388"/>
                  <a:gd name="T52" fmla="*/ 14 w 2417"/>
                  <a:gd name="T53" fmla="*/ 335 h 388"/>
                  <a:gd name="T54" fmla="*/ 10 w 2417"/>
                  <a:gd name="T55" fmla="*/ 681 h 388"/>
                  <a:gd name="T56" fmla="*/ 12 w 2417"/>
                  <a:gd name="T57" fmla="*/ 712 h 388"/>
                  <a:gd name="T58" fmla="*/ 12 w 2417"/>
                  <a:gd name="T59" fmla="*/ 304 h 388"/>
                  <a:gd name="T60" fmla="*/ 15 w 2417"/>
                  <a:gd name="T61" fmla="*/ 808 h 388"/>
                  <a:gd name="T62" fmla="*/ 11 w 2417"/>
                  <a:gd name="T63" fmla="*/ 618 h 388"/>
                  <a:gd name="T64" fmla="*/ 10 w 2417"/>
                  <a:gd name="T65" fmla="*/ 146 h 388"/>
                  <a:gd name="T66" fmla="*/ 8 w 2417"/>
                  <a:gd name="T67" fmla="*/ 681 h 388"/>
                  <a:gd name="T68" fmla="*/ 7 w 2417"/>
                  <a:gd name="T69" fmla="*/ 1310 h 388"/>
                  <a:gd name="T70" fmla="*/ 8 w 2417"/>
                  <a:gd name="T71" fmla="*/ 399 h 388"/>
                  <a:gd name="T72" fmla="*/ 5 w 2417"/>
                  <a:gd name="T73" fmla="*/ 1279 h 388"/>
                  <a:gd name="T74" fmla="*/ 6 w 2417"/>
                  <a:gd name="T75" fmla="*/ 273 h 388"/>
                  <a:gd name="T76" fmla="*/ 3 w 2417"/>
                  <a:gd name="T77" fmla="*/ 1216 h 388"/>
                  <a:gd name="T78" fmla="*/ 6 w 2417"/>
                  <a:gd name="T79" fmla="*/ 367 h 388"/>
                  <a:gd name="T80" fmla="*/ 3 w 2417"/>
                  <a:gd name="T81" fmla="*/ 996 h 388"/>
                  <a:gd name="T82" fmla="*/ 2 w 2417"/>
                  <a:gd name="T83" fmla="*/ 1059 h 388"/>
                  <a:gd name="T84" fmla="*/ 6 w 2417"/>
                  <a:gd name="T85" fmla="*/ 1341 h 388"/>
                  <a:gd name="T86" fmla="*/ 10 w 2417"/>
                  <a:gd name="T87" fmla="*/ 870 h 388"/>
                  <a:gd name="T88" fmla="*/ 12 w 2417"/>
                  <a:gd name="T89" fmla="*/ 650 h 388"/>
                  <a:gd name="T90" fmla="*/ 14 w 2417"/>
                  <a:gd name="T91" fmla="*/ 493 h 388"/>
                  <a:gd name="T92" fmla="*/ 15 w 2417"/>
                  <a:gd name="T93" fmla="*/ 493 h 388"/>
                  <a:gd name="T94" fmla="*/ 15 w 2417"/>
                  <a:gd name="T95" fmla="*/ 808 h 388"/>
                  <a:gd name="T96" fmla="*/ 15 w 2417"/>
                  <a:gd name="T97" fmla="*/ 367 h 388"/>
                  <a:gd name="T98" fmla="*/ 18 w 2417"/>
                  <a:gd name="T99" fmla="*/ 367 h 388"/>
                  <a:gd name="T100" fmla="*/ 20 w 2417"/>
                  <a:gd name="T101" fmla="*/ 430 h 388"/>
                  <a:gd name="T102" fmla="*/ 20 w 2417"/>
                  <a:gd name="T103" fmla="*/ 210 h 388"/>
                  <a:gd name="T104" fmla="*/ 22 w 2417"/>
                  <a:gd name="T105" fmla="*/ 178 h 388"/>
                  <a:gd name="T106" fmla="*/ 20 w 2417"/>
                  <a:gd name="T107" fmla="*/ 555 h 388"/>
                  <a:gd name="T108" fmla="*/ 21 w 2417"/>
                  <a:gd name="T109" fmla="*/ 178 h 388"/>
                  <a:gd name="T110" fmla="*/ 22 w 2417"/>
                  <a:gd name="T111" fmla="*/ 273 h 3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17"/>
                  <a:gd name="T169" fmla="*/ 0 h 388"/>
                  <a:gd name="T170" fmla="*/ 2417 w 2417"/>
                  <a:gd name="T171" fmla="*/ 388 h 3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17" h="388">
                    <a:moveTo>
                      <a:pt x="305" y="202"/>
                    </a:moveTo>
                    <a:cubicBezTo>
                      <a:pt x="242" y="218"/>
                      <a:pt x="175" y="217"/>
                      <a:pt x="113" y="238"/>
                    </a:cubicBezTo>
                    <a:cubicBezTo>
                      <a:pt x="97" y="263"/>
                      <a:pt x="87" y="260"/>
                      <a:pt x="59" y="268"/>
                    </a:cubicBezTo>
                    <a:cubicBezTo>
                      <a:pt x="47" y="272"/>
                      <a:pt x="23" y="280"/>
                      <a:pt x="23" y="280"/>
                    </a:cubicBezTo>
                    <a:cubicBezTo>
                      <a:pt x="1" y="313"/>
                      <a:pt x="0" y="330"/>
                      <a:pt x="41" y="340"/>
                    </a:cubicBezTo>
                    <a:cubicBezTo>
                      <a:pt x="147" y="335"/>
                      <a:pt x="151" y="340"/>
                      <a:pt x="221" y="322"/>
                    </a:cubicBezTo>
                    <a:cubicBezTo>
                      <a:pt x="240" y="309"/>
                      <a:pt x="264" y="301"/>
                      <a:pt x="281" y="286"/>
                    </a:cubicBezTo>
                    <a:cubicBezTo>
                      <a:pt x="294" y="275"/>
                      <a:pt x="317" y="250"/>
                      <a:pt x="317" y="250"/>
                    </a:cubicBezTo>
                    <a:cubicBezTo>
                      <a:pt x="332" y="204"/>
                      <a:pt x="270" y="238"/>
                      <a:pt x="245" y="244"/>
                    </a:cubicBezTo>
                    <a:cubicBezTo>
                      <a:pt x="241" y="250"/>
                      <a:pt x="234" y="255"/>
                      <a:pt x="233" y="262"/>
                    </a:cubicBezTo>
                    <a:cubicBezTo>
                      <a:pt x="228" y="337"/>
                      <a:pt x="239" y="337"/>
                      <a:pt x="299" y="346"/>
                    </a:cubicBezTo>
                    <a:cubicBezTo>
                      <a:pt x="301" y="346"/>
                      <a:pt x="368" y="346"/>
                      <a:pt x="389" y="334"/>
                    </a:cubicBezTo>
                    <a:cubicBezTo>
                      <a:pt x="412" y="321"/>
                      <a:pt x="429" y="302"/>
                      <a:pt x="449" y="286"/>
                    </a:cubicBezTo>
                    <a:cubicBezTo>
                      <a:pt x="472" y="267"/>
                      <a:pt x="502" y="257"/>
                      <a:pt x="527" y="238"/>
                    </a:cubicBezTo>
                    <a:cubicBezTo>
                      <a:pt x="519" y="234"/>
                      <a:pt x="512" y="226"/>
                      <a:pt x="503" y="226"/>
                    </a:cubicBezTo>
                    <a:cubicBezTo>
                      <a:pt x="484" y="226"/>
                      <a:pt x="423" y="251"/>
                      <a:pt x="407" y="262"/>
                    </a:cubicBezTo>
                    <a:cubicBezTo>
                      <a:pt x="403" y="275"/>
                      <a:pt x="391" y="285"/>
                      <a:pt x="389" y="298"/>
                    </a:cubicBezTo>
                    <a:cubicBezTo>
                      <a:pt x="383" y="339"/>
                      <a:pt x="444" y="352"/>
                      <a:pt x="473" y="364"/>
                    </a:cubicBezTo>
                    <a:cubicBezTo>
                      <a:pt x="507" y="358"/>
                      <a:pt x="522" y="350"/>
                      <a:pt x="551" y="334"/>
                    </a:cubicBezTo>
                    <a:cubicBezTo>
                      <a:pt x="565" y="326"/>
                      <a:pt x="572" y="310"/>
                      <a:pt x="587" y="304"/>
                    </a:cubicBezTo>
                    <a:cubicBezTo>
                      <a:pt x="606" y="297"/>
                      <a:pt x="628" y="298"/>
                      <a:pt x="647" y="292"/>
                    </a:cubicBezTo>
                    <a:cubicBezTo>
                      <a:pt x="659" y="288"/>
                      <a:pt x="683" y="280"/>
                      <a:pt x="683" y="280"/>
                    </a:cubicBezTo>
                    <a:cubicBezTo>
                      <a:pt x="641" y="252"/>
                      <a:pt x="586" y="258"/>
                      <a:pt x="545" y="286"/>
                    </a:cubicBezTo>
                    <a:cubicBezTo>
                      <a:pt x="526" y="342"/>
                      <a:pt x="571" y="350"/>
                      <a:pt x="611" y="370"/>
                    </a:cubicBezTo>
                    <a:cubicBezTo>
                      <a:pt x="661" y="363"/>
                      <a:pt x="700" y="350"/>
                      <a:pt x="743" y="322"/>
                    </a:cubicBezTo>
                    <a:cubicBezTo>
                      <a:pt x="760" y="297"/>
                      <a:pt x="784" y="285"/>
                      <a:pt x="809" y="268"/>
                    </a:cubicBezTo>
                    <a:cubicBezTo>
                      <a:pt x="821" y="260"/>
                      <a:pt x="845" y="244"/>
                      <a:pt x="845" y="244"/>
                    </a:cubicBezTo>
                    <a:cubicBezTo>
                      <a:pt x="808" y="219"/>
                      <a:pt x="818" y="220"/>
                      <a:pt x="743" y="238"/>
                    </a:cubicBezTo>
                    <a:cubicBezTo>
                      <a:pt x="736" y="240"/>
                      <a:pt x="716" y="267"/>
                      <a:pt x="713" y="274"/>
                    </a:cubicBezTo>
                    <a:cubicBezTo>
                      <a:pt x="708" y="286"/>
                      <a:pt x="701" y="310"/>
                      <a:pt x="701" y="310"/>
                    </a:cubicBezTo>
                    <a:cubicBezTo>
                      <a:pt x="703" y="320"/>
                      <a:pt x="702" y="331"/>
                      <a:pt x="707" y="340"/>
                    </a:cubicBezTo>
                    <a:cubicBezTo>
                      <a:pt x="724" y="368"/>
                      <a:pt x="780" y="373"/>
                      <a:pt x="809" y="388"/>
                    </a:cubicBezTo>
                    <a:cubicBezTo>
                      <a:pt x="846" y="383"/>
                      <a:pt x="864" y="371"/>
                      <a:pt x="899" y="364"/>
                    </a:cubicBezTo>
                    <a:cubicBezTo>
                      <a:pt x="940" y="336"/>
                      <a:pt x="954" y="332"/>
                      <a:pt x="1001" y="316"/>
                    </a:cubicBezTo>
                    <a:cubicBezTo>
                      <a:pt x="1001" y="316"/>
                      <a:pt x="1046" y="286"/>
                      <a:pt x="1055" y="280"/>
                    </a:cubicBezTo>
                    <a:cubicBezTo>
                      <a:pt x="1061" y="276"/>
                      <a:pt x="1073" y="268"/>
                      <a:pt x="1073" y="268"/>
                    </a:cubicBezTo>
                    <a:cubicBezTo>
                      <a:pt x="1082" y="255"/>
                      <a:pt x="1098" y="247"/>
                      <a:pt x="1103" y="232"/>
                    </a:cubicBezTo>
                    <a:cubicBezTo>
                      <a:pt x="1108" y="216"/>
                      <a:pt x="1087" y="208"/>
                      <a:pt x="1079" y="202"/>
                    </a:cubicBezTo>
                    <a:cubicBezTo>
                      <a:pt x="1058" y="187"/>
                      <a:pt x="1043" y="174"/>
                      <a:pt x="1019" y="166"/>
                    </a:cubicBezTo>
                    <a:cubicBezTo>
                      <a:pt x="989" y="176"/>
                      <a:pt x="959" y="174"/>
                      <a:pt x="929" y="184"/>
                    </a:cubicBezTo>
                    <a:cubicBezTo>
                      <a:pt x="915" y="206"/>
                      <a:pt x="899" y="220"/>
                      <a:pt x="887" y="244"/>
                    </a:cubicBezTo>
                    <a:cubicBezTo>
                      <a:pt x="895" y="327"/>
                      <a:pt x="885" y="320"/>
                      <a:pt x="971" y="328"/>
                    </a:cubicBezTo>
                    <a:cubicBezTo>
                      <a:pt x="992" y="335"/>
                      <a:pt x="1010" y="345"/>
                      <a:pt x="1031" y="352"/>
                    </a:cubicBezTo>
                    <a:cubicBezTo>
                      <a:pt x="1083" y="343"/>
                      <a:pt x="1065" y="341"/>
                      <a:pt x="1103" y="316"/>
                    </a:cubicBezTo>
                    <a:cubicBezTo>
                      <a:pt x="1130" y="298"/>
                      <a:pt x="1168" y="278"/>
                      <a:pt x="1199" y="268"/>
                    </a:cubicBezTo>
                    <a:cubicBezTo>
                      <a:pt x="1220" y="247"/>
                      <a:pt x="1227" y="233"/>
                      <a:pt x="1253" y="220"/>
                    </a:cubicBezTo>
                    <a:cubicBezTo>
                      <a:pt x="1255" y="214"/>
                      <a:pt x="1263" y="207"/>
                      <a:pt x="1259" y="202"/>
                    </a:cubicBezTo>
                    <a:cubicBezTo>
                      <a:pt x="1254" y="195"/>
                      <a:pt x="1243" y="195"/>
                      <a:pt x="1235" y="196"/>
                    </a:cubicBezTo>
                    <a:cubicBezTo>
                      <a:pt x="1206" y="198"/>
                      <a:pt x="1179" y="209"/>
                      <a:pt x="1151" y="214"/>
                    </a:cubicBezTo>
                    <a:cubicBezTo>
                      <a:pt x="1114" y="239"/>
                      <a:pt x="1093" y="286"/>
                      <a:pt x="1079" y="328"/>
                    </a:cubicBezTo>
                    <a:cubicBezTo>
                      <a:pt x="1172" y="332"/>
                      <a:pt x="1185" y="332"/>
                      <a:pt x="1253" y="346"/>
                    </a:cubicBezTo>
                    <a:cubicBezTo>
                      <a:pt x="1281" y="340"/>
                      <a:pt x="1298" y="329"/>
                      <a:pt x="1325" y="322"/>
                    </a:cubicBezTo>
                    <a:cubicBezTo>
                      <a:pt x="1346" y="290"/>
                      <a:pt x="1373" y="274"/>
                      <a:pt x="1409" y="262"/>
                    </a:cubicBezTo>
                    <a:cubicBezTo>
                      <a:pt x="1419" y="231"/>
                      <a:pt x="1435" y="209"/>
                      <a:pt x="1397" y="196"/>
                    </a:cubicBezTo>
                    <a:cubicBezTo>
                      <a:pt x="1373" y="198"/>
                      <a:pt x="1349" y="198"/>
                      <a:pt x="1325" y="202"/>
                    </a:cubicBezTo>
                    <a:cubicBezTo>
                      <a:pt x="1313" y="204"/>
                      <a:pt x="1289" y="214"/>
                      <a:pt x="1289" y="214"/>
                    </a:cubicBezTo>
                    <a:cubicBezTo>
                      <a:pt x="1265" y="238"/>
                      <a:pt x="1246" y="260"/>
                      <a:pt x="1235" y="292"/>
                    </a:cubicBezTo>
                    <a:cubicBezTo>
                      <a:pt x="1237" y="302"/>
                      <a:pt x="1234" y="314"/>
                      <a:pt x="1241" y="322"/>
                    </a:cubicBezTo>
                    <a:cubicBezTo>
                      <a:pt x="1258" y="342"/>
                      <a:pt x="1337" y="346"/>
                      <a:pt x="1361" y="352"/>
                    </a:cubicBezTo>
                    <a:cubicBezTo>
                      <a:pt x="1406" y="382"/>
                      <a:pt x="1448" y="320"/>
                      <a:pt x="1487" y="298"/>
                    </a:cubicBezTo>
                    <a:cubicBezTo>
                      <a:pt x="1537" y="270"/>
                      <a:pt x="1612" y="270"/>
                      <a:pt x="1667" y="256"/>
                    </a:cubicBezTo>
                    <a:cubicBezTo>
                      <a:pt x="1618" y="223"/>
                      <a:pt x="1583" y="240"/>
                      <a:pt x="1517" y="244"/>
                    </a:cubicBezTo>
                    <a:cubicBezTo>
                      <a:pt x="1471" y="259"/>
                      <a:pt x="1470" y="273"/>
                      <a:pt x="1433" y="304"/>
                    </a:cubicBezTo>
                    <a:cubicBezTo>
                      <a:pt x="1427" y="309"/>
                      <a:pt x="1410" y="311"/>
                      <a:pt x="1415" y="316"/>
                    </a:cubicBezTo>
                    <a:cubicBezTo>
                      <a:pt x="1421" y="322"/>
                      <a:pt x="1431" y="312"/>
                      <a:pt x="1439" y="310"/>
                    </a:cubicBezTo>
                    <a:cubicBezTo>
                      <a:pt x="1465" y="327"/>
                      <a:pt x="1493" y="333"/>
                      <a:pt x="1523" y="340"/>
                    </a:cubicBezTo>
                    <a:cubicBezTo>
                      <a:pt x="1571" y="372"/>
                      <a:pt x="1555" y="366"/>
                      <a:pt x="1661" y="346"/>
                    </a:cubicBezTo>
                    <a:cubicBezTo>
                      <a:pt x="1661" y="346"/>
                      <a:pt x="1706" y="316"/>
                      <a:pt x="1715" y="310"/>
                    </a:cubicBezTo>
                    <a:cubicBezTo>
                      <a:pt x="1721" y="306"/>
                      <a:pt x="1733" y="298"/>
                      <a:pt x="1733" y="298"/>
                    </a:cubicBezTo>
                    <a:cubicBezTo>
                      <a:pt x="1763" y="254"/>
                      <a:pt x="1727" y="263"/>
                      <a:pt x="1685" y="268"/>
                    </a:cubicBezTo>
                    <a:cubicBezTo>
                      <a:pt x="1655" y="278"/>
                      <a:pt x="1630" y="294"/>
                      <a:pt x="1601" y="304"/>
                    </a:cubicBezTo>
                    <a:cubicBezTo>
                      <a:pt x="1593" y="310"/>
                      <a:pt x="1586" y="317"/>
                      <a:pt x="1577" y="322"/>
                    </a:cubicBezTo>
                    <a:cubicBezTo>
                      <a:pt x="1555" y="335"/>
                      <a:pt x="1555" y="317"/>
                      <a:pt x="1565" y="346"/>
                    </a:cubicBezTo>
                    <a:cubicBezTo>
                      <a:pt x="1637" y="344"/>
                      <a:pt x="1709" y="346"/>
                      <a:pt x="1781" y="340"/>
                    </a:cubicBezTo>
                    <a:cubicBezTo>
                      <a:pt x="1809" y="338"/>
                      <a:pt x="1813" y="295"/>
                      <a:pt x="1841" y="286"/>
                    </a:cubicBezTo>
                    <a:cubicBezTo>
                      <a:pt x="1861" y="288"/>
                      <a:pt x="1883" y="284"/>
                      <a:pt x="1901" y="292"/>
                    </a:cubicBezTo>
                    <a:cubicBezTo>
                      <a:pt x="1908" y="295"/>
                      <a:pt x="1888" y="299"/>
                      <a:pt x="1883" y="304"/>
                    </a:cubicBezTo>
                    <a:cubicBezTo>
                      <a:pt x="1850" y="337"/>
                      <a:pt x="1868" y="329"/>
                      <a:pt x="1817" y="340"/>
                    </a:cubicBezTo>
                    <a:cubicBezTo>
                      <a:pt x="1811" y="341"/>
                      <a:pt x="1805" y="343"/>
                      <a:pt x="1799" y="346"/>
                    </a:cubicBezTo>
                    <a:cubicBezTo>
                      <a:pt x="1793" y="349"/>
                      <a:pt x="1774" y="358"/>
                      <a:pt x="1781" y="358"/>
                    </a:cubicBezTo>
                    <a:cubicBezTo>
                      <a:pt x="1794" y="358"/>
                      <a:pt x="1851" y="318"/>
                      <a:pt x="1865" y="310"/>
                    </a:cubicBezTo>
                    <a:cubicBezTo>
                      <a:pt x="1878" y="303"/>
                      <a:pt x="1901" y="286"/>
                      <a:pt x="1901" y="286"/>
                    </a:cubicBezTo>
                    <a:cubicBezTo>
                      <a:pt x="1899" y="260"/>
                      <a:pt x="1901" y="233"/>
                      <a:pt x="1895" y="208"/>
                    </a:cubicBezTo>
                    <a:cubicBezTo>
                      <a:pt x="1882" y="155"/>
                      <a:pt x="1777" y="202"/>
                      <a:pt x="1739" y="202"/>
                    </a:cubicBezTo>
                    <a:cubicBezTo>
                      <a:pt x="1729" y="202"/>
                      <a:pt x="1759" y="198"/>
                      <a:pt x="1769" y="196"/>
                    </a:cubicBezTo>
                    <a:cubicBezTo>
                      <a:pt x="1777" y="194"/>
                      <a:pt x="1785" y="191"/>
                      <a:pt x="1793" y="190"/>
                    </a:cubicBezTo>
                    <a:cubicBezTo>
                      <a:pt x="1817" y="187"/>
                      <a:pt x="1841" y="186"/>
                      <a:pt x="1865" y="184"/>
                    </a:cubicBezTo>
                    <a:cubicBezTo>
                      <a:pt x="1891" y="175"/>
                      <a:pt x="1913" y="166"/>
                      <a:pt x="1937" y="154"/>
                    </a:cubicBezTo>
                    <a:cubicBezTo>
                      <a:pt x="1959" y="143"/>
                      <a:pt x="1968" y="126"/>
                      <a:pt x="1991" y="118"/>
                    </a:cubicBezTo>
                    <a:cubicBezTo>
                      <a:pt x="1953" y="109"/>
                      <a:pt x="1931" y="126"/>
                      <a:pt x="1895" y="130"/>
                    </a:cubicBezTo>
                    <a:cubicBezTo>
                      <a:pt x="1865" y="133"/>
                      <a:pt x="1835" y="133"/>
                      <a:pt x="1805" y="136"/>
                    </a:cubicBezTo>
                    <a:cubicBezTo>
                      <a:pt x="1789" y="137"/>
                      <a:pt x="1773" y="140"/>
                      <a:pt x="1757" y="142"/>
                    </a:cubicBezTo>
                    <a:cubicBezTo>
                      <a:pt x="1738" y="171"/>
                      <a:pt x="1747" y="153"/>
                      <a:pt x="1733" y="196"/>
                    </a:cubicBezTo>
                    <a:cubicBezTo>
                      <a:pt x="1729" y="208"/>
                      <a:pt x="1721" y="232"/>
                      <a:pt x="1721" y="232"/>
                    </a:cubicBezTo>
                    <a:cubicBezTo>
                      <a:pt x="1737" y="280"/>
                      <a:pt x="1723" y="256"/>
                      <a:pt x="1823" y="238"/>
                    </a:cubicBezTo>
                    <a:cubicBezTo>
                      <a:pt x="1835" y="236"/>
                      <a:pt x="1859" y="226"/>
                      <a:pt x="1859" y="226"/>
                    </a:cubicBezTo>
                    <a:cubicBezTo>
                      <a:pt x="1867" y="220"/>
                      <a:pt x="1874" y="213"/>
                      <a:pt x="1883" y="208"/>
                    </a:cubicBezTo>
                    <a:cubicBezTo>
                      <a:pt x="1888" y="205"/>
                      <a:pt x="1897" y="206"/>
                      <a:pt x="1901" y="202"/>
                    </a:cubicBezTo>
                    <a:cubicBezTo>
                      <a:pt x="1905" y="198"/>
                      <a:pt x="1905" y="190"/>
                      <a:pt x="1907" y="184"/>
                    </a:cubicBezTo>
                    <a:cubicBezTo>
                      <a:pt x="1918" y="159"/>
                      <a:pt x="1927" y="145"/>
                      <a:pt x="1949" y="130"/>
                    </a:cubicBezTo>
                    <a:cubicBezTo>
                      <a:pt x="1917" y="108"/>
                      <a:pt x="1844" y="128"/>
                      <a:pt x="1811" y="130"/>
                    </a:cubicBezTo>
                    <a:cubicBezTo>
                      <a:pt x="1732" y="150"/>
                      <a:pt x="1651" y="164"/>
                      <a:pt x="1571" y="184"/>
                    </a:cubicBezTo>
                    <a:cubicBezTo>
                      <a:pt x="1551" y="189"/>
                      <a:pt x="1537" y="201"/>
                      <a:pt x="1517" y="208"/>
                    </a:cubicBezTo>
                    <a:cubicBezTo>
                      <a:pt x="1511" y="204"/>
                      <a:pt x="1499" y="203"/>
                      <a:pt x="1499" y="196"/>
                    </a:cubicBezTo>
                    <a:cubicBezTo>
                      <a:pt x="1499" y="184"/>
                      <a:pt x="1511" y="176"/>
                      <a:pt x="1517" y="166"/>
                    </a:cubicBezTo>
                    <a:cubicBezTo>
                      <a:pt x="1537" y="130"/>
                      <a:pt x="1545" y="118"/>
                      <a:pt x="1577" y="94"/>
                    </a:cubicBezTo>
                    <a:cubicBezTo>
                      <a:pt x="1571" y="92"/>
                      <a:pt x="1564" y="91"/>
                      <a:pt x="1559" y="88"/>
                    </a:cubicBezTo>
                    <a:cubicBezTo>
                      <a:pt x="1548" y="81"/>
                      <a:pt x="1541" y="69"/>
                      <a:pt x="1529" y="64"/>
                    </a:cubicBezTo>
                    <a:cubicBezTo>
                      <a:pt x="1501" y="51"/>
                      <a:pt x="1420" y="38"/>
                      <a:pt x="1391" y="34"/>
                    </a:cubicBezTo>
                    <a:cubicBezTo>
                      <a:pt x="1359" y="29"/>
                      <a:pt x="1295" y="22"/>
                      <a:pt x="1295" y="22"/>
                    </a:cubicBezTo>
                    <a:cubicBezTo>
                      <a:pt x="1239" y="27"/>
                      <a:pt x="1159" y="0"/>
                      <a:pt x="1127" y="46"/>
                    </a:cubicBezTo>
                    <a:cubicBezTo>
                      <a:pt x="1108" y="73"/>
                      <a:pt x="1101" y="100"/>
                      <a:pt x="1091" y="130"/>
                    </a:cubicBezTo>
                    <a:cubicBezTo>
                      <a:pt x="1087" y="142"/>
                      <a:pt x="1079" y="166"/>
                      <a:pt x="1079" y="166"/>
                    </a:cubicBezTo>
                    <a:cubicBezTo>
                      <a:pt x="1081" y="178"/>
                      <a:pt x="1076" y="193"/>
                      <a:pt x="1085" y="202"/>
                    </a:cubicBezTo>
                    <a:cubicBezTo>
                      <a:pt x="1090" y="207"/>
                      <a:pt x="1097" y="194"/>
                      <a:pt x="1103" y="190"/>
                    </a:cubicBezTo>
                    <a:cubicBezTo>
                      <a:pt x="1135" y="172"/>
                      <a:pt x="1163" y="156"/>
                      <a:pt x="1193" y="136"/>
                    </a:cubicBezTo>
                    <a:cubicBezTo>
                      <a:pt x="1203" y="130"/>
                      <a:pt x="1212" y="123"/>
                      <a:pt x="1223" y="118"/>
                    </a:cubicBezTo>
                    <a:cubicBezTo>
                      <a:pt x="1235" y="113"/>
                      <a:pt x="1259" y="106"/>
                      <a:pt x="1259" y="106"/>
                    </a:cubicBezTo>
                    <a:cubicBezTo>
                      <a:pt x="1267" y="94"/>
                      <a:pt x="1275" y="82"/>
                      <a:pt x="1283" y="70"/>
                    </a:cubicBezTo>
                    <a:cubicBezTo>
                      <a:pt x="1299" y="47"/>
                      <a:pt x="1302" y="50"/>
                      <a:pt x="1277" y="58"/>
                    </a:cubicBezTo>
                    <a:cubicBezTo>
                      <a:pt x="1243" y="92"/>
                      <a:pt x="1232" y="139"/>
                      <a:pt x="1217" y="184"/>
                    </a:cubicBezTo>
                    <a:cubicBezTo>
                      <a:pt x="1219" y="198"/>
                      <a:pt x="1209" y="223"/>
                      <a:pt x="1223" y="226"/>
                    </a:cubicBezTo>
                    <a:cubicBezTo>
                      <a:pt x="1274" y="236"/>
                      <a:pt x="1450" y="206"/>
                      <a:pt x="1511" y="202"/>
                    </a:cubicBezTo>
                    <a:cubicBezTo>
                      <a:pt x="1547" y="195"/>
                      <a:pt x="1570" y="179"/>
                      <a:pt x="1595" y="154"/>
                    </a:cubicBezTo>
                    <a:cubicBezTo>
                      <a:pt x="1593" y="150"/>
                      <a:pt x="1577" y="116"/>
                      <a:pt x="1571" y="112"/>
                    </a:cubicBezTo>
                    <a:cubicBezTo>
                      <a:pt x="1521" y="78"/>
                      <a:pt x="1385" y="92"/>
                      <a:pt x="1325" y="88"/>
                    </a:cubicBezTo>
                    <a:cubicBezTo>
                      <a:pt x="1265" y="90"/>
                      <a:pt x="1205" y="87"/>
                      <a:pt x="1145" y="94"/>
                    </a:cubicBezTo>
                    <a:cubicBezTo>
                      <a:pt x="1127" y="96"/>
                      <a:pt x="1114" y="114"/>
                      <a:pt x="1097" y="118"/>
                    </a:cubicBezTo>
                    <a:cubicBezTo>
                      <a:pt x="1022" y="137"/>
                      <a:pt x="969" y="159"/>
                      <a:pt x="905" y="202"/>
                    </a:cubicBezTo>
                    <a:cubicBezTo>
                      <a:pt x="931" y="138"/>
                      <a:pt x="982" y="93"/>
                      <a:pt x="1049" y="76"/>
                    </a:cubicBezTo>
                    <a:cubicBezTo>
                      <a:pt x="1083" y="42"/>
                      <a:pt x="1093" y="71"/>
                      <a:pt x="1073" y="22"/>
                    </a:cubicBezTo>
                    <a:cubicBezTo>
                      <a:pt x="1067" y="24"/>
                      <a:pt x="1061" y="25"/>
                      <a:pt x="1055" y="28"/>
                    </a:cubicBezTo>
                    <a:cubicBezTo>
                      <a:pt x="1049" y="31"/>
                      <a:pt x="1044" y="37"/>
                      <a:pt x="1037" y="40"/>
                    </a:cubicBezTo>
                    <a:cubicBezTo>
                      <a:pt x="1019" y="47"/>
                      <a:pt x="1005" y="43"/>
                      <a:pt x="989" y="52"/>
                    </a:cubicBezTo>
                    <a:cubicBezTo>
                      <a:pt x="873" y="115"/>
                      <a:pt x="988" y="56"/>
                      <a:pt x="917" y="100"/>
                    </a:cubicBezTo>
                    <a:cubicBezTo>
                      <a:pt x="888" y="118"/>
                      <a:pt x="894" y="106"/>
                      <a:pt x="863" y="130"/>
                    </a:cubicBezTo>
                    <a:cubicBezTo>
                      <a:pt x="835" y="151"/>
                      <a:pt x="826" y="169"/>
                      <a:pt x="791" y="178"/>
                    </a:cubicBezTo>
                    <a:cubicBezTo>
                      <a:pt x="772" y="207"/>
                      <a:pt x="754" y="217"/>
                      <a:pt x="737" y="250"/>
                    </a:cubicBezTo>
                    <a:cubicBezTo>
                      <a:pt x="734" y="256"/>
                      <a:pt x="725" y="268"/>
                      <a:pt x="731" y="268"/>
                    </a:cubicBezTo>
                    <a:cubicBezTo>
                      <a:pt x="739" y="268"/>
                      <a:pt x="743" y="256"/>
                      <a:pt x="749" y="250"/>
                    </a:cubicBezTo>
                    <a:cubicBezTo>
                      <a:pt x="759" y="238"/>
                      <a:pt x="769" y="226"/>
                      <a:pt x="779" y="214"/>
                    </a:cubicBezTo>
                    <a:cubicBezTo>
                      <a:pt x="809" y="175"/>
                      <a:pt x="827" y="132"/>
                      <a:pt x="857" y="94"/>
                    </a:cubicBezTo>
                    <a:cubicBezTo>
                      <a:pt x="855" y="86"/>
                      <a:pt x="858" y="74"/>
                      <a:pt x="851" y="70"/>
                    </a:cubicBezTo>
                    <a:cubicBezTo>
                      <a:pt x="842" y="65"/>
                      <a:pt x="831" y="73"/>
                      <a:pt x="821" y="76"/>
                    </a:cubicBezTo>
                    <a:cubicBezTo>
                      <a:pt x="781" y="87"/>
                      <a:pt x="747" y="110"/>
                      <a:pt x="707" y="118"/>
                    </a:cubicBezTo>
                    <a:cubicBezTo>
                      <a:pt x="687" y="131"/>
                      <a:pt x="668" y="133"/>
                      <a:pt x="647" y="142"/>
                    </a:cubicBezTo>
                    <a:cubicBezTo>
                      <a:pt x="611" y="158"/>
                      <a:pt x="579" y="175"/>
                      <a:pt x="545" y="196"/>
                    </a:cubicBezTo>
                    <a:cubicBezTo>
                      <a:pt x="530" y="205"/>
                      <a:pt x="503" y="230"/>
                      <a:pt x="491" y="244"/>
                    </a:cubicBezTo>
                    <a:cubicBezTo>
                      <a:pt x="486" y="249"/>
                      <a:pt x="472" y="261"/>
                      <a:pt x="479" y="262"/>
                    </a:cubicBezTo>
                    <a:cubicBezTo>
                      <a:pt x="493" y="265"/>
                      <a:pt x="507" y="254"/>
                      <a:pt x="521" y="250"/>
                    </a:cubicBezTo>
                    <a:cubicBezTo>
                      <a:pt x="584" y="203"/>
                      <a:pt x="675" y="172"/>
                      <a:pt x="719" y="106"/>
                    </a:cubicBezTo>
                    <a:cubicBezTo>
                      <a:pt x="742" y="16"/>
                      <a:pt x="711" y="46"/>
                      <a:pt x="617" y="52"/>
                    </a:cubicBezTo>
                    <a:cubicBezTo>
                      <a:pt x="585" y="68"/>
                      <a:pt x="550" y="85"/>
                      <a:pt x="515" y="94"/>
                    </a:cubicBezTo>
                    <a:cubicBezTo>
                      <a:pt x="496" y="123"/>
                      <a:pt x="510" y="110"/>
                      <a:pt x="467" y="124"/>
                    </a:cubicBezTo>
                    <a:cubicBezTo>
                      <a:pt x="432" y="136"/>
                      <a:pt x="402" y="176"/>
                      <a:pt x="371" y="196"/>
                    </a:cubicBezTo>
                    <a:cubicBezTo>
                      <a:pt x="360" y="228"/>
                      <a:pt x="372" y="202"/>
                      <a:pt x="347" y="232"/>
                    </a:cubicBezTo>
                    <a:cubicBezTo>
                      <a:pt x="342" y="238"/>
                      <a:pt x="328" y="250"/>
                      <a:pt x="335" y="250"/>
                    </a:cubicBezTo>
                    <a:cubicBezTo>
                      <a:pt x="381" y="250"/>
                      <a:pt x="384" y="228"/>
                      <a:pt x="419" y="214"/>
                    </a:cubicBezTo>
                    <a:cubicBezTo>
                      <a:pt x="500" y="180"/>
                      <a:pt x="597" y="167"/>
                      <a:pt x="671" y="118"/>
                    </a:cubicBezTo>
                    <a:cubicBezTo>
                      <a:pt x="680" y="63"/>
                      <a:pt x="704" y="60"/>
                      <a:pt x="647" y="70"/>
                    </a:cubicBezTo>
                    <a:cubicBezTo>
                      <a:pt x="599" y="89"/>
                      <a:pt x="553" y="115"/>
                      <a:pt x="509" y="142"/>
                    </a:cubicBezTo>
                    <a:cubicBezTo>
                      <a:pt x="501" y="147"/>
                      <a:pt x="495" y="158"/>
                      <a:pt x="485" y="160"/>
                    </a:cubicBezTo>
                    <a:cubicBezTo>
                      <a:pt x="460" y="166"/>
                      <a:pt x="433" y="164"/>
                      <a:pt x="407" y="166"/>
                    </a:cubicBezTo>
                    <a:cubicBezTo>
                      <a:pt x="351" y="177"/>
                      <a:pt x="316" y="185"/>
                      <a:pt x="257" y="190"/>
                    </a:cubicBezTo>
                    <a:cubicBezTo>
                      <a:pt x="251" y="192"/>
                      <a:pt x="233" y="197"/>
                      <a:pt x="239" y="196"/>
                    </a:cubicBezTo>
                    <a:cubicBezTo>
                      <a:pt x="255" y="193"/>
                      <a:pt x="287" y="184"/>
                      <a:pt x="287" y="184"/>
                    </a:cubicBezTo>
                    <a:cubicBezTo>
                      <a:pt x="296" y="178"/>
                      <a:pt x="344" y="145"/>
                      <a:pt x="299" y="160"/>
                    </a:cubicBezTo>
                    <a:cubicBezTo>
                      <a:pt x="274" y="185"/>
                      <a:pt x="261" y="191"/>
                      <a:pt x="227" y="202"/>
                    </a:cubicBezTo>
                    <a:cubicBezTo>
                      <a:pt x="221" y="204"/>
                      <a:pt x="209" y="208"/>
                      <a:pt x="209" y="208"/>
                    </a:cubicBezTo>
                    <a:cubicBezTo>
                      <a:pt x="211" y="228"/>
                      <a:pt x="207" y="250"/>
                      <a:pt x="215" y="268"/>
                    </a:cubicBezTo>
                    <a:cubicBezTo>
                      <a:pt x="217" y="273"/>
                      <a:pt x="315" y="286"/>
                      <a:pt x="317" y="286"/>
                    </a:cubicBezTo>
                    <a:cubicBezTo>
                      <a:pt x="381" y="281"/>
                      <a:pt x="522" y="273"/>
                      <a:pt x="605" y="256"/>
                    </a:cubicBezTo>
                    <a:cubicBezTo>
                      <a:pt x="687" y="239"/>
                      <a:pt x="761" y="221"/>
                      <a:pt x="845" y="214"/>
                    </a:cubicBezTo>
                    <a:cubicBezTo>
                      <a:pt x="861" y="210"/>
                      <a:pt x="877" y="205"/>
                      <a:pt x="893" y="202"/>
                    </a:cubicBezTo>
                    <a:cubicBezTo>
                      <a:pt x="907" y="199"/>
                      <a:pt x="921" y="199"/>
                      <a:pt x="935" y="196"/>
                    </a:cubicBezTo>
                    <a:cubicBezTo>
                      <a:pt x="966" y="189"/>
                      <a:pt x="994" y="174"/>
                      <a:pt x="1025" y="166"/>
                    </a:cubicBezTo>
                    <a:cubicBezTo>
                      <a:pt x="1081" y="128"/>
                      <a:pt x="1117" y="91"/>
                      <a:pt x="1181" y="70"/>
                    </a:cubicBezTo>
                    <a:cubicBezTo>
                      <a:pt x="1204" y="53"/>
                      <a:pt x="1222" y="46"/>
                      <a:pt x="1247" y="34"/>
                    </a:cubicBezTo>
                    <a:cubicBezTo>
                      <a:pt x="1253" y="31"/>
                      <a:pt x="1229" y="40"/>
                      <a:pt x="1229" y="40"/>
                    </a:cubicBezTo>
                    <a:cubicBezTo>
                      <a:pt x="1196" y="65"/>
                      <a:pt x="1168" y="91"/>
                      <a:pt x="1217" y="124"/>
                    </a:cubicBezTo>
                    <a:cubicBezTo>
                      <a:pt x="1310" y="120"/>
                      <a:pt x="1395" y="106"/>
                      <a:pt x="1487" y="100"/>
                    </a:cubicBezTo>
                    <a:cubicBezTo>
                      <a:pt x="1516" y="95"/>
                      <a:pt x="1543" y="91"/>
                      <a:pt x="1571" y="82"/>
                    </a:cubicBezTo>
                    <a:cubicBezTo>
                      <a:pt x="1542" y="63"/>
                      <a:pt x="1564" y="69"/>
                      <a:pt x="1535" y="82"/>
                    </a:cubicBezTo>
                    <a:cubicBezTo>
                      <a:pt x="1523" y="87"/>
                      <a:pt x="1499" y="94"/>
                      <a:pt x="1499" y="94"/>
                    </a:cubicBezTo>
                    <a:cubicBezTo>
                      <a:pt x="1501" y="102"/>
                      <a:pt x="1498" y="114"/>
                      <a:pt x="1505" y="118"/>
                    </a:cubicBezTo>
                    <a:cubicBezTo>
                      <a:pt x="1514" y="123"/>
                      <a:pt x="1525" y="115"/>
                      <a:pt x="1535" y="112"/>
                    </a:cubicBezTo>
                    <a:cubicBezTo>
                      <a:pt x="1547" y="109"/>
                      <a:pt x="1559" y="103"/>
                      <a:pt x="1571" y="100"/>
                    </a:cubicBezTo>
                    <a:cubicBezTo>
                      <a:pt x="1579" y="98"/>
                      <a:pt x="1587" y="96"/>
                      <a:pt x="1595" y="94"/>
                    </a:cubicBezTo>
                    <a:cubicBezTo>
                      <a:pt x="1622" y="76"/>
                      <a:pt x="1646" y="86"/>
                      <a:pt x="1613" y="64"/>
                    </a:cubicBezTo>
                    <a:cubicBezTo>
                      <a:pt x="1589" y="66"/>
                      <a:pt x="1564" y="63"/>
                      <a:pt x="1541" y="70"/>
                    </a:cubicBezTo>
                    <a:cubicBezTo>
                      <a:pt x="1533" y="73"/>
                      <a:pt x="1533" y="108"/>
                      <a:pt x="1541" y="124"/>
                    </a:cubicBezTo>
                    <a:cubicBezTo>
                      <a:pt x="1552" y="147"/>
                      <a:pt x="1609" y="150"/>
                      <a:pt x="1631" y="154"/>
                    </a:cubicBezTo>
                    <a:cubicBezTo>
                      <a:pt x="1667" y="152"/>
                      <a:pt x="1703" y="151"/>
                      <a:pt x="1739" y="148"/>
                    </a:cubicBezTo>
                    <a:cubicBezTo>
                      <a:pt x="1759" y="146"/>
                      <a:pt x="1793" y="118"/>
                      <a:pt x="1793" y="118"/>
                    </a:cubicBezTo>
                    <a:cubicBezTo>
                      <a:pt x="1814" y="87"/>
                      <a:pt x="1831" y="53"/>
                      <a:pt x="1781" y="40"/>
                    </a:cubicBezTo>
                    <a:cubicBezTo>
                      <a:pt x="1734" y="44"/>
                      <a:pt x="1699" y="44"/>
                      <a:pt x="1661" y="70"/>
                    </a:cubicBezTo>
                    <a:cubicBezTo>
                      <a:pt x="1714" y="83"/>
                      <a:pt x="1786" y="63"/>
                      <a:pt x="1841" y="58"/>
                    </a:cubicBezTo>
                    <a:cubicBezTo>
                      <a:pt x="1883" y="50"/>
                      <a:pt x="1861" y="55"/>
                      <a:pt x="1907" y="40"/>
                    </a:cubicBezTo>
                    <a:cubicBezTo>
                      <a:pt x="1921" y="35"/>
                      <a:pt x="1943" y="16"/>
                      <a:pt x="1943" y="16"/>
                    </a:cubicBezTo>
                    <a:cubicBezTo>
                      <a:pt x="1952" y="44"/>
                      <a:pt x="1942" y="55"/>
                      <a:pt x="1919" y="70"/>
                    </a:cubicBezTo>
                    <a:cubicBezTo>
                      <a:pt x="1905" y="92"/>
                      <a:pt x="1893" y="109"/>
                      <a:pt x="1871" y="124"/>
                    </a:cubicBezTo>
                    <a:cubicBezTo>
                      <a:pt x="1860" y="158"/>
                      <a:pt x="1857" y="147"/>
                      <a:pt x="1919" y="136"/>
                    </a:cubicBezTo>
                    <a:cubicBezTo>
                      <a:pt x="1961" y="129"/>
                      <a:pt x="2010" y="118"/>
                      <a:pt x="2051" y="106"/>
                    </a:cubicBezTo>
                    <a:cubicBezTo>
                      <a:pt x="2073" y="100"/>
                      <a:pt x="2088" y="88"/>
                      <a:pt x="2111" y="82"/>
                    </a:cubicBezTo>
                    <a:cubicBezTo>
                      <a:pt x="2121" y="51"/>
                      <a:pt x="2108" y="55"/>
                      <a:pt x="2081" y="46"/>
                    </a:cubicBezTo>
                    <a:cubicBezTo>
                      <a:pt x="2034" y="49"/>
                      <a:pt x="1988" y="44"/>
                      <a:pt x="1949" y="70"/>
                    </a:cubicBezTo>
                    <a:cubicBezTo>
                      <a:pt x="2020" y="105"/>
                      <a:pt x="2124" y="40"/>
                      <a:pt x="2195" y="16"/>
                    </a:cubicBezTo>
                    <a:cubicBezTo>
                      <a:pt x="2146" y="6"/>
                      <a:pt x="2140" y="26"/>
                      <a:pt x="2099" y="40"/>
                    </a:cubicBezTo>
                    <a:cubicBezTo>
                      <a:pt x="2084" y="84"/>
                      <a:pt x="2076" y="70"/>
                      <a:pt x="2111" y="88"/>
                    </a:cubicBezTo>
                    <a:cubicBezTo>
                      <a:pt x="2169" y="86"/>
                      <a:pt x="2228" y="90"/>
                      <a:pt x="2285" y="82"/>
                    </a:cubicBezTo>
                    <a:cubicBezTo>
                      <a:pt x="2305" y="79"/>
                      <a:pt x="2319" y="59"/>
                      <a:pt x="2339" y="52"/>
                    </a:cubicBezTo>
                    <a:cubicBezTo>
                      <a:pt x="2345" y="46"/>
                      <a:pt x="2359" y="42"/>
                      <a:pt x="2357" y="34"/>
                    </a:cubicBezTo>
                    <a:cubicBezTo>
                      <a:pt x="2355" y="25"/>
                      <a:pt x="2342" y="22"/>
                      <a:pt x="2333" y="22"/>
                    </a:cubicBezTo>
                    <a:cubicBezTo>
                      <a:pt x="2287" y="20"/>
                      <a:pt x="2241" y="26"/>
                      <a:pt x="2195" y="28"/>
                    </a:cubicBezTo>
                    <a:cubicBezTo>
                      <a:pt x="2179" y="39"/>
                      <a:pt x="2141" y="52"/>
                      <a:pt x="2141" y="52"/>
                    </a:cubicBezTo>
                    <a:cubicBezTo>
                      <a:pt x="2112" y="96"/>
                      <a:pt x="2121" y="96"/>
                      <a:pt x="2171" y="106"/>
                    </a:cubicBezTo>
                    <a:cubicBezTo>
                      <a:pt x="2199" y="104"/>
                      <a:pt x="2228" y="106"/>
                      <a:pt x="2255" y="100"/>
                    </a:cubicBezTo>
                    <a:cubicBezTo>
                      <a:pt x="2265" y="98"/>
                      <a:pt x="2270" y="87"/>
                      <a:pt x="2279" y="82"/>
                    </a:cubicBezTo>
                    <a:cubicBezTo>
                      <a:pt x="2312" y="63"/>
                      <a:pt x="2349" y="55"/>
                      <a:pt x="2381" y="34"/>
                    </a:cubicBezTo>
                    <a:cubicBezTo>
                      <a:pt x="2335" y="3"/>
                      <a:pt x="2276" y="17"/>
                      <a:pt x="2225" y="34"/>
                    </a:cubicBezTo>
                    <a:cubicBezTo>
                      <a:pt x="2224" y="38"/>
                      <a:pt x="2210" y="78"/>
                      <a:pt x="2225" y="82"/>
                    </a:cubicBezTo>
                    <a:cubicBezTo>
                      <a:pt x="2237" y="85"/>
                      <a:pt x="2249" y="74"/>
                      <a:pt x="2261" y="70"/>
                    </a:cubicBezTo>
                    <a:cubicBezTo>
                      <a:pt x="2286" y="62"/>
                      <a:pt x="2313" y="66"/>
                      <a:pt x="2339" y="64"/>
                    </a:cubicBezTo>
                    <a:cubicBezTo>
                      <a:pt x="2345" y="63"/>
                      <a:pt x="2374" y="56"/>
                      <a:pt x="2381" y="52"/>
                    </a:cubicBezTo>
                    <a:cubicBezTo>
                      <a:pt x="2394" y="45"/>
                      <a:pt x="2417" y="28"/>
                      <a:pt x="2417" y="28"/>
                    </a:cubicBezTo>
                    <a:cubicBezTo>
                      <a:pt x="2407" y="58"/>
                      <a:pt x="2403" y="65"/>
                      <a:pt x="2375" y="46"/>
                    </a:cubicBezTo>
                    <a:cubicBezTo>
                      <a:pt x="2286" y="51"/>
                      <a:pt x="2216" y="70"/>
                      <a:pt x="2129" y="7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11"/>
              <p:cNvGrpSpPr>
                <a:grpSpLocks noChangeAspect="1"/>
              </p:cNvGrpSpPr>
              <p:nvPr/>
            </p:nvGrpSpPr>
            <p:grpSpPr bwMode="auto">
              <a:xfrm>
                <a:off x="135" y="2223"/>
                <a:ext cx="1532" cy="252"/>
                <a:chOff x="1260" y="1841"/>
                <a:chExt cx="2388" cy="300"/>
              </a:xfrm>
            </p:grpSpPr>
            <p:sp>
              <p:nvSpPr>
                <p:cNvPr id="66" name="Rectangle 5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1841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67" name="Rectangle 6"/>
                <p:cNvSpPr>
                  <a:spLocks noChangeAspect="1" noChangeArrowheads="1"/>
                </p:cNvSpPr>
                <p:nvPr/>
              </p:nvSpPr>
              <p:spPr bwMode="auto">
                <a:xfrm>
                  <a:off x="2208" y="184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68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2724" y="184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69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3216" y="1842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70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1344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71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72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73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74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260" y="209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75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740" y="209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76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226" y="209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77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730" y="2088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</p:grpSp>
          <p:sp>
            <p:nvSpPr>
              <p:cNvPr id="9" name="Freeform 17"/>
              <p:cNvSpPr>
                <a:spLocks noChangeAspect="1"/>
              </p:cNvSpPr>
              <p:nvPr/>
            </p:nvSpPr>
            <p:spPr bwMode="auto">
              <a:xfrm>
                <a:off x="192" y="2064"/>
                <a:ext cx="1548" cy="314"/>
              </a:xfrm>
              <a:custGeom>
                <a:avLst/>
                <a:gdLst>
                  <a:gd name="T0" fmla="*/ 1 w 2417"/>
                  <a:gd name="T1" fmla="*/ 1468 h 388"/>
                  <a:gd name="T2" fmla="*/ 3 w 2417"/>
                  <a:gd name="T3" fmla="*/ 1310 h 388"/>
                  <a:gd name="T4" fmla="*/ 4 w 2417"/>
                  <a:gd name="T5" fmla="*/ 1750 h 388"/>
                  <a:gd name="T6" fmla="*/ 4 w 2417"/>
                  <a:gd name="T7" fmla="*/ 1373 h 388"/>
                  <a:gd name="T8" fmla="*/ 5 w 2417"/>
                  <a:gd name="T9" fmla="*/ 1593 h 388"/>
                  <a:gd name="T10" fmla="*/ 6 w 2417"/>
                  <a:gd name="T11" fmla="*/ 1939 h 388"/>
                  <a:gd name="T12" fmla="*/ 7 w 2417"/>
                  <a:gd name="T13" fmla="*/ 1247 h 388"/>
                  <a:gd name="T14" fmla="*/ 8 w 2417"/>
                  <a:gd name="T15" fmla="*/ 2033 h 388"/>
                  <a:gd name="T16" fmla="*/ 10 w 2417"/>
                  <a:gd name="T17" fmla="*/ 1405 h 388"/>
                  <a:gd name="T18" fmla="*/ 8 w 2417"/>
                  <a:gd name="T19" fmla="*/ 963 h 388"/>
                  <a:gd name="T20" fmla="*/ 11 w 2417"/>
                  <a:gd name="T21" fmla="*/ 1657 h 388"/>
                  <a:gd name="T22" fmla="*/ 12 w 2417"/>
                  <a:gd name="T23" fmla="*/ 1027 h 388"/>
                  <a:gd name="T24" fmla="*/ 13 w 2417"/>
                  <a:gd name="T25" fmla="*/ 1688 h 388"/>
                  <a:gd name="T26" fmla="*/ 12 w 2417"/>
                  <a:gd name="T27" fmla="*/ 1121 h 388"/>
                  <a:gd name="T28" fmla="*/ 14 w 2417"/>
                  <a:gd name="T29" fmla="*/ 1562 h 388"/>
                  <a:gd name="T30" fmla="*/ 13 w 2417"/>
                  <a:gd name="T31" fmla="*/ 1657 h 388"/>
                  <a:gd name="T32" fmla="*/ 17 w 2417"/>
                  <a:gd name="T33" fmla="*/ 1624 h 388"/>
                  <a:gd name="T34" fmla="*/ 15 w 2417"/>
                  <a:gd name="T35" fmla="*/ 1688 h 388"/>
                  <a:gd name="T36" fmla="*/ 18 w 2417"/>
                  <a:gd name="T37" fmla="*/ 1530 h 388"/>
                  <a:gd name="T38" fmla="*/ 17 w 2417"/>
                  <a:gd name="T39" fmla="*/ 1876 h 388"/>
                  <a:gd name="T40" fmla="*/ 17 w 2417"/>
                  <a:gd name="T41" fmla="*/ 1059 h 388"/>
                  <a:gd name="T42" fmla="*/ 19 w 2417"/>
                  <a:gd name="T43" fmla="*/ 808 h 388"/>
                  <a:gd name="T44" fmla="*/ 17 w 2417"/>
                  <a:gd name="T45" fmla="*/ 745 h 388"/>
                  <a:gd name="T46" fmla="*/ 18 w 2417"/>
                  <a:gd name="T47" fmla="*/ 1184 h 388"/>
                  <a:gd name="T48" fmla="*/ 19 w 2417"/>
                  <a:gd name="T49" fmla="*/ 681 h 388"/>
                  <a:gd name="T50" fmla="*/ 14 w 2417"/>
                  <a:gd name="T51" fmla="*/ 1027 h 388"/>
                  <a:gd name="T52" fmla="*/ 14 w 2417"/>
                  <a:gd name="T53" fmla="*/ 335 h 388"/>
                  <a:gd name="T54" fmla="*/ 10 w 2417"/>
                  <a:gd name="T55" fmla="*/ 681 h 388"/>
                  <a:gd name="T56" fmla="*/ 12 w 2417"/>
                  <a:gd name="T57" fmla="*/ 712 h 388"/>
                  <a:gd name="T58" fmla="*/ 12 w 2417"/>
                  <a:gd name="T59" fmla="*/ 304 h 388"/>
                  <a:gd name="T60" fmla="*/ 15 w 2417"/>
                  <a:gd name="T61" fmla="*/ 808 h 388"/>
                  <a:gd name="T62" fmla="*/ 11 w 2417"/>
                  <a:gd name="T63" fmla="*/ 618 h 388"/>
                  <a:gd name="T64" fmla="*/ 10 w 2417"/>
                  <a:gd name="T65" fmla="*/ 146 h 388"/>
                  <a:gd name="T66" fmla="*/ 8 w 2417"/>
                  <a:gd name="T67" fmla="*/ 681 h 388"/>
                  <a:gd name="T68" fmla="*/ 7 w 2417"/>
                  <a:gd name="T69" fmla="*/ 1310 h 388"/>
                  <a:gd name="T70" fmla="*/ 8 w 2417"/>
                  <a:gd name="T71" fmla="*/ 399 h 388"/>
                  <a:gd name="T72" fmla="*/ 5 w 2417"/>
                  <a:gd name="T73" fmla="*/ 1279 h 388"/>
                  <a:gd name="T74" fmla="*/ 6 w 2417"/>
                  <a:gd name="T75" fmla="*/ 273 h 388"/>
                  <a:gd name="T76" fmla="*/ 3 w 2417"/>
                  <a:gd name="T77" fmla="*/ 1216 h 388"/>
                  <a:gd name="T78" fmla="*/ 6 w 2417"/>
                  <a:gd name="T79" fmla="*/ 367 h 388"/>
                  <a:gd name="T80" fmla="*/ 3 w 2417"/>
                  <a:gd name="T81" fmla="*/ 996 h 388"/>
                  <a:gd name="T82" fmla="*/ 2 w 2417"/>
                  <a:gd name="T83" fmla="*/ 1059 h 388"/>
                  <a:gd name="T84" fmla="*/ 6 w 2417"/>
                  <a:gd name="T85" fmla="*/ 1341 h 388"/>
                  <a:gd name="T86" fmla="*/ 10 w 2417"/>
                  <a:gd name="T87" fmla="*/ 870 h 388"/>
                  <a:gd name="T88" fmla="*/ 12 w 2417"/>
                  <a:gd name="T89" fmla="*/ 650 h 388"/>
                  <a:gd name="T90" fmla="*/ 14 w 2417"/>
                  <a:gd name="T91" fmla="*/ 493 h 388"/>
                  <a:gd name="T92" fmla="*/ 15 w 2417"/>
                  <a:gd name="T93" fmla="*/ 493 h 388"/>
                  <a:gd name="T94" fmla="*/ 15 w 2417"/>
                  <a:gd name="T95" fmla="*/ 808 h 388"/>
                  <a:gd name="T96" fmla="*/ 15 w 2417"/>
                  <a:gd name="T97" fmla="*/ 367 h 388"/>
                  <a:gd name="T98" fmla="*/ 18 w 2417"/>
                  <a:gd name="T99" fmla="*/ 367 h 388"/>
                  <a:gd name="T100" fmla="*/ 20 w 2417"/>
                  <a:gd name="T101" fmla="*/ 430 h 388"/>
                  <a:gd name="T102" fmla="*/ 20 w 2417"/>
                  <a:gd name="T103" fmla="*/ 210 h 388"/>
                  <a:gd name="T104" fmla="*/ 22 w 2417"/>
                  <a:gd name="T105" fmla="*/ 178 h 388"/>
                  <a:gd name="T106" fmla="*/ 20 w 2417"/>
                  <a:gd name="T107" fmla="*/ 555 h 388"/>
                  <a:gd name="T108" fmla="*/ 21 w 2417"/>
                  <a:gd name="T109" fmla="*/ 178 h 388"/>
                  <a:gd name="T110" fmla="*/ 22 w 2417"/>
                  <a:gd name="T111" fmla="*/ 273 h 3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17"/>
                  <a:gd name="T169" fmla="*/ 0 h 388"/>
                  <a:gd name="T170" fmla="*/ 2417 w 2417"/>
                  <a:gd name="T171" fmla="*/ 388 h 3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17" h="388">
                    <a:moveTo>
                      <a:pt x="305" y="202"/>
                    </a:moveTo>
                    <a:cubicBezTo>
                      <a:pt x="242" y="218"/>
                      <a:pt x="175" y="217"/>
                      <a:pt x="113" y="238"/>
                    </a:cubicBezTo>
                    <a:cubicBezTo>
                      <a:pt x="97" y="263"/>
                      <a:pt x="87" y="260"/>
                      <a:pt x="59" y="268"/>
                    </a:cubicBezTo>
                    <a:cubicBezTo>
                      <a:pt x="47" y="272"/>
                      <a:pt x="23" y="280"/>
                      <a:pt x="23" y="280"/>
                    </a:cubicBezTo>
                    <a:cubicBezTo>
                      <a:pt x="1" y="313"/>
                      <a:pt x="0" y="330"/>
                      <a:pt x="41" y="340"/>
                    </a:cubicBezTo>
                    <a:cubicBezTo>
                      <a:pt x="147" y="335"/>
                      <a:pt x="151" y="340"/>
                      <a:pt x="221" y="322"/>
                    </a:cubicBezTo>
                    <a:cubicBezTo>
                      <a:pt x="240" y="309"/>
                      <a:pt x="264" y="301"/>
                      <a:pt x="281" y="286"/>
                    </a:cubicBezTo>
                    <a:cubicBezTo>
                      <a:pt x="294" y="275"/>
                      <a:pt x="317" y="250"/>
                      <a:pt x="317" y="250"/>
                    </a:cubicBezTo>
                    <a:cubicBezTo>
                      <a:pt x="332" y="204"/>
                      <a:pt x="270" y="238"/>
                      <a:pt x="245" y="244"/>
                    </a:cubicBezTo>
                    <a:cubicBezTo>
                      <a:pt x="241" y="250"/>
                      <a:pt x="234" y="255"/>
                      <a:pt x="233" y="262"/>
                    </a:cubicBezTo>
                    <a:cubicBezTo>
                      <a:pt x="228" y="337"/>
                      <a:pt x="239" y="337"/>
                      <a:pt x="299" y="346"/>
                    </a:cubicBezTo>
                    <a:cubicBezTo>
                      <a:pt x="301" y="346"/>
                      <a:pt x="368" y="346"/>
                      <a:pt x="389" y="334"/>
                    </a:cubicBezTo>
                    <a:cubicBezTo>
                      <a:pt x="412" y="321"/>
                      <a:pt x="429" y="302"/>
                      <a:pt x="449" y="286"/>
                    </a:cubicBezTo>
                    <a:cubicBezTo>
                      <a:pt x="472" y="267"/>
                      <a:pt x="502" y="257"/>
                      <a:pt x="527" y="238"/>
                    </a:cubicBezTo>
                    <a:cubicBezTo>
                      <a:pt x="519" y="234"/>
                      <a:pt x="512" y="226"/>
                      <a:pt x="503" y="226"/>
                    </a:cubicBezTo>
                    <a:cubicBezTo>
                      <a:pt x="484" y="226"/>
                      <a:pt x="423" y="251"/>
                      <a:pt x="407" y="262"/>
                    </a:cubicBezTo>
                    <a:cubicBezTo>
                      <a:pt x="403" y="275"/>
                      <a:pt x="391" y="285"/>
                      <a:pt x="389" y="298"/>
                    </a:cubicBezTo>
                    <a:cubicBezTo>
                      <a:pt x="383" y="339"/>
                      <a:pt x="444" y="352"/>
                      <a:pt x="473" y="364"/>
                    </a:cubicBezTo>
                    <a:cubicBezTo>
                      <a:pt x="507" y="358"/>
                      <a:pt x="522" y="350"/>
                      <a:pt x="551" y="334"/>
                    </a:cubicBezTo>
                    <a:cubicBezTo>
                      <a:pt x="565" y="326"/>
                      <a:pt x="572" y="310"/>
                      <a:pt x="587" y="304"/>
                    </a:cubicBezTo>
                    <a:cubicBezTo>
                      <a:pt x="606" y="297"/>
                      <a:pt x="628" y="298"/>
                      <a:pt x="647" y="292"/>
                    </a:cubicBezTo>
                    <a:cubicBezTo>
                      <a:pt x="659" y="288"/>
                      <a:pt x="683" y="280"/>
                      <a:pt x="683" y="280"/>
                    </a:cubicBezTo>
                    <a:cubicBezTo>
                      <a:pt x="641" y="252"/>
                      <a:pt x="586" y="258"/>
                      <a:pt x="545" y="286"/>
                    </a:cubicBezTo>
                    <a:cubicBezTo>
                      <a:pt x="526" y="342"/>
                      <a:pt x="571" y="350"/>
                      <a:pt x="611" y="370"/>
                    </a:cubicBezTo>
                    <a:cubicBezTo>
                      <a:pt x="661" y="363"/>
                      <a:pt x="700" y="350"/>
                      <a:pt x="743" y="322"/>
                    </a:cubicBezTo>
                    <a:cubicBezTo>
                      <a:pt x="760" y="297"/>
                      <a:pt x="784" y="285"/>
                      <a:pt x="809" y="268"/>
                    </a:cubicBezTo>
                    <a:cubicBezTo>
                      <a:pt x="821" y="260"/>
                      <a:pt x="845" y="244"/>
                      <a:pt x="845" y="244"/>
                    </a:cubicBezTo>
                    <a:cubicBezTo>
                      <a:pt x="808" y="219"/>
                      <a:pt x="818" y="220"/>
                      <a:pt x="743" y="238"/>
                    </a:cubicBezTo>
                    <a:cubicBezTo>
                      <a:pt x="736" y="240"/>
                      <a:pt x="716" y="267"/>
                      <a:pt x="713" y="274"/>
                    </a:cubicBezTo>
                    <a:cubicBezTo>
                      <a:pt x="708" y="286"/>
                      <a:pt x="701" y="310"/>
                      <a:pt x="701" y="310"/>
                    </a:cubicBezTo>
                    <a:cubicBezTo>
                      <a:pt x="703" y="320"/>
                      <a:pt x="702" y="331"/>
                      <a:pt x="707" y="340"/>
                    </a:cubicBezTo>
                    <a:cubicBezTo>
                      <a:pt x="724" y="368"/>
                      <a:pt x="780" y="373"/>
                      <a:pt x="809" y="388"/>
                    </a:cubicBezTo>
                    <a:cubicBezTo>
                      <a:pt x="846" y="383"/>
                      <a:pt x="864" y="371"/>
                      <a:pt x="899" y="364"/>
                    </a:cubicBezTo>
                    <a:cubicBezTo>
                      <a:pt x="940" y="336"/>
                      <a:pt x="954" y="332"/>
                      <a:pt x="1001" y="316"/>
                    </a:cubicBezTo>
                    <a:cubicBezTo>
                      <a:pt x="1001" y="316"/>
                      <a:pt x="1046" y="286"/>
                      <a:pt x="1055" y="280"/>
                    </a:cubicBezTo>
                    <a:cubicBezTo>
                      <a:pt x="1061" y="276"/>
                      <a:pt x="1073" y="268"/>
                      <a:pt x="1073" y="268"/>
                    </a:cubicBezTo>
                    <a:cubicBezTo>
                      <a:pt x="1082" y="255"/>
                      <a:pt x="1098" y="247"/>
                      <a:pt x="1103" y="232"/>
                    </a:cubicBezTo>
                    <a:cubicBezTo>
                      <a:pt x="1108" y="216"/>
                      <a:pt x="1087" y="208"/>
                      <a:pt x="1079" y="202"/>
                    </a:cubicBezTo>
                    <a:cubicBezTo>
                      <a:pt x="1058" y="187"/>
                      <a:pt x="1043" y="174"/>
                      <a:pt x="1019" y="166"/>
                    </a:cubicBezTo>
                    <a:cubicBezTo>
                      <a:pt x="989" y="176"/>
                      <a:pt x="959" y="174"/>
                      <a:pt x="929" y="184"/>
                    </a:cubicBezTo>
                    <a:cubicBezTo>
                      <a:pt x="915" y="206"/>
                      <a:pt x="899" y="220"/>
                      <a:pt x="887" y="244"/>
                    </a:cubicBezTo>
                    <a:cubicBezTo>
                      <a:pt x="895" y="327"/>
                      <a:pt x="885" y="320"/>
                      <a:pt x="971" y="328"/>
                    </a:cubicBezTo>
                    <a:cubicBezTo>
                      <a:pt x="992" y="335"/>
                      <a:pt x="1010" y="345"/>
                      <a:pt x="1031" y="352"/>
                    </a:cubicBezTo>
                    <a:cubicBezTo>
                      <a:pt x="1083" y="343"/>
                      <a:pt x="1065" y="341"/>
                      <a:pt x="1103" y="316"/>
                    </a:cubicBezTo>
                    <a:cubicBezTo>
                      <a:pt x="1130" y="298"/>
                      <a:pt x="1168" y="278"/>
                      <a:pt x="1199" y="268"/>
                    </a:cubicBezTo>
                    <a:cubicBezTo>
                      <a:pt x="1220" y="247"/>
                      <a:pt x="1227" y="233"/>
                      <a:pt x="1253" y="220"/>
                    </a:cubicBezTo>
                    <a:cubicBezTo>
                      <a:pt x="1255" y="214"/>
                      <a:pt x="1263" y="207"/>
                      <a:pt x="1259" y="202"/>
                    </a:cubicBezTo>
                    <a:cubicBezTo>
                      <a:pt x="1254" y="195"/>
                      <a:pt x="1243" y="195"/>
                      <a:pt x="1235" y="196"/>
                    </a:cubicBezTo>
                    <a:cubicBezTo>
                      <a:pt x="1206" y="198"/>
                      <a:pt x="1179" y="209"/>
                      <a:pt x="1151" y="214"/>
                    </a:cubicBezTo>
                    <a:cubicBezTo>
                      <a:pt x="1114" y="239"/>
                      <a:pt x="1093" y="286"/>
                      <a:pt x="1079" y="328"/>
                    </a:cubicBezTo>
                    <a:cubicBezTo>
                      <a:pt x="1172" y="332"/>
                      <a:pt x="1185" y="332"/>
                      <a:pt x="1253" y="346"/>
                    </a:cubicBezTo>
                    <a:cubicBezTo>
                      <a:pt x="1281" y="340"/>
                      <a:pt x="1298" y="329"/>
                      <a:pt x="1325" y="322"/>
                    </a:cubicBezTo>
                    <a:cubicBezTo>
                      <a:pt x="1346" y="290"/>
                      <a:pt x="1373" y="274"/>
                      <a:pt x="1409" y="262"/>
                    </a:cubicBezTo>
                    <a:cubicBezTo>
                      <a:pt x="1419" y="231"/>
                      <a:pt x="1435" y="209"/>
                      <a:pt x="1397" y="196"/>
                    </a:cubicBezTo>
                    <a:cubicBezTo>
                      <a:pt x="1373" y="198"/>
                      <a:pt x="1349" y="198"/>
                      <a:pt x="1325" y="202"/>
                    </a:cubicBezTo>
                    <a:cubicBezTo>
                      <a:pt x="1313" y="204"/>
                      <a:pt x="1289" y="214"/>
                      <a:pt x="1289" y="214"/>
                    </a:cubicBezTo>
                    <a:cubicBezTo>
                      <a:pt x="1265" y="238"/>
                      <a:pt x="1246" y="260"/>
                      <a:pt x="1235" y="292"/>
                    </a:cubicBezTo>
                    <a:cubicBezTo>
                      <a:pt x="1237" y="302"/>
                      <a:pt x="1234" y="314"/>
                      <a:pt x="1241" y="322"/>
                    </a:cubicBezTo>
                    <a:cubicBezTo>
                      <a:pt x="1258" y="342"/>
                      <a:pt x="1337" y="346"/>
                      <a:pt x="1361" y="352"/>
                    </a:cubicBezTo>
                    <a:cubicBezTo>
                      <a:pt x="1406" y="382"/>
                      <a:pt x="1448" y="320"/>
                      <a:pt x="1487" y="298"/>
                    </a:cubicBezTo>
                    <a:cubicBezTo>
                      <a:pt x="1537" y="270"/>
                      <a:pt x="1612" y="270"/>
                      <a:pt x="1667" y="256"/>
                    </a:cubicBezTo>
                    <a:cubicBezTo>
                      <a:pt x="1618" y="223"/>
                      <a:pt x="1583" y="240"/>
                      <a:pt x="1517" y="244"/>
                    </a:cubicBezTo>
                    <a:cubicBezTo>
                      <a:pt x="1471" y="259"/>
                      <a:pt x="1470" y="273"/>
                      <a:pt x="1433" y="304"/>
                    </a:cubicBezTo>
                    <a:cubicBezTo>
                      <a:pt x="1427" y="309"/>
                      <a:pt x="1410" y="311"/>
                      <a:pt x="1415" y="316"/>
                    </a:cubicBezTo>
                    <a:cubicBezTo>
                      <a:pt x="1421" y="322"/>
                      <a:pt x="1431" y="312"/>
                      <a:pt x="1439" y="310"/>
                    </a:cubicBezTo>
                    <a:cubicBezTo>
                      <a:pt x="1465" y="327"/>
                      <a:pt x="1493" y="333"/>
                      <a:pt x="1523" y="340"/>
                    </a:cubicBezTo>
                    <a:cubicBezTo>
                      <a:pt x="1571" y="372"/>
                      <a:pt x="1555" y="366"/>
                      <a:pt x="1661" y="346"/>
                    </a:cubicBezTo>
                    <a:cubicBezTo>
                      <a:pt x="1661" y="346"/>
                      <a:pt x="1706" y="316"/>
                      <a:pt x="1715" y="310"/>
                    </a:cubicBezTo>
                    <a:cubicBezTo>
                      <a:pt x="1721" y="306"/>
                      <a:pt x="1733" y="298"/>
                      <a:pt x="1733" y="298"/>
                    </a:cubicBezTo>
                    <a:cubicBezTo>
                      <a:pt x="1763" y="254"/>
                      <a:pt x="1727" y="263"/>
                      <a:pt x="1685" y="268"/>
                    </a:cubicBezTo>
                    <a:cubicBezTo>
                      <a:pt x="1655" y="278"/>
                      <a:pt x="1630" y="294"/>
                      <a:pt x="1601" y="304"/>
                    </a:cubicBezTo>
                    <a:cubicBezTo>
                      <a:pt x="1593" y="310"/>
                      <a:pt x="1586" y="317"/>
                      <a:pt x="1577" y="322"/>
                    </a:cubicBezTo>
                    <a:cubicBezTo>
                      <a:pt x="1555" y="335"/>
                      <a:pt x="1555" y="317"/>
                      <a:pt x="1565" y="346"/>
                    </a:cubicBezTo>
                    <a:cubicBezTo>
                      <a:pt x="1637" y="344"/>
                      <a:pt x="1709" y="346"/>
                      <a:pt x="1781" y="340"/>
                    </a:cubicBezTo>
                    <a:cubicBezTo>
                      <a:pt x="1809" y="338"/>
                      <a:pt x="1813" y="295"/>
                      <a:pt x="1841" y="286"/>
                    </a:cubicBezTo>
                    <a:cubicBezTo>
                      <a:pt x="1861" y="288"/>
                      <a:pt x="1883" y="284"/>
                      <a:pt x="1901" y="292"/>
                    </a:cubicBezTo>
                    <a:cubicBezTo>
                      <a:pt x="1908" y="295"/>
                      <a:pt x="1888" y="299"/>
                      <a:pt x="1883" y="304"/>
                    </a:cubicBezTo>
                    <a:cubicBezTo>
                      <a:pt x="1850" y="337"/>
                      <a:pt x="1868" y="329"/>
                      <a:pt x="1817" y="340"/>
                    </a:cubicBezTo>
                    <a:cubicBezTo>
                      <a:pt x="1811" y="341"/>
                      <a:pt x="1805" y="343"/>
                      <a:pt x="1799" y="346"/>
                    </a:cubicBezTo>
                    <a:cubicBezTo>
                      <a:pt x="1793" y="349"/>
                      <a:pt x="1774" y="358"/>
                      <a:pt x="1781" y="358"/>
                    </a:cubicBezTo>
                    <a:cubicBezTo>
                      <a:pt x="1794" y="358"/>
                      <a:pt x="1851" y="318"/>
                      <a:pt x="1865" y="310"/>
                    </a:cubicBezTo>
                    <a:cubicBezTo>
                      <a:pt x="1878" y="303"/>
                      <a:pt x="1901" y="286"/>
                      <a:pt x="1901" y="286"/>
                    </a:cubicBezTo>
                    <a:cubicBezTo>
                      <a:pt x="1899" y="260"/>
                      <a:pt x="1901" y="233"/>
                      <a:pt x="1895" y="208"/>
                    </a:cubicBezTo>
                    <a:cubicBezTo>
                      <a:pt x="1882" y="155"/>
                      <a:pt x="1777" y="202"/>
                      <a:pt x="1739" y="202"/>
                    </a:cubicBezTo>
                    <a:cubicBezTo>
                      <a:pt x="1729" y="202"/>
                      <a:pt x="1759" y="198"/>
                      <a:pt x="1769" y="196"/>
                    </a:cubicBezTo>
                    <a:cubicBezTo>
                      <a:pt x="1777" y="194"/>
                      <a:pt x="1785" y="191"/>
                      <a:pt x="1793" y="190"/>
                    </a:cubicBezTo>
                    <a:cubicBezTo>
                      <a:pt x="1817" y="187"/>
                      <a:pt x="1841" y="186"/>
                      <a:pt x="1865" y="184"/>
                    </a:cubicBezTo>
                    <a:cubicBezTo>
                      <a:pt x="1891" y="175"/>
                      <a:pt x="1913" y="166"/>
                      <a:pt x="1937" y="154"/>
                    </a:cubicBezTo>
                    <a:cubicBezTo>
                      <a:pt x="1959" y="143"/>
                      <a:pt x="1968" y="126"/>
                      <a:pt x="1991" y="118"/>
                    </a:cubicBezTo>
                    <a:cubicBezTo>
                      <a:pt x="1953" y="109"/>
                      <a:pt x="1931" y="126"/>
                      <a:pt x="1895" y="130"/>
                    </a:cubicBezTo>
                    <a:cubicBezTo>
                      <a:pt x="1865" y="133"/>
                      <a:pt x="1835" y="133"/>
                      <a:pt x="1805" y="136"/>
                    </a:cubicBezTo>
                    <a:cubicBezTo>
                      <a:pt x="1789" y="137"/>
                      <a:pt x="1773" y="140"/>
                      <a:pt x="1757" y="142"/>
                    </a:cubicBezTo>
                    <a:cubicBezTo>
                      <a:pt x="1738" y="171"/>
                      <a:pt x="1747" y="153"/>
                      <a:pt x="1733" y="196"/>
                    </a:cubicBezTo>
                    <a:cubicBezTo>
                      <a:pt x="1729" y="208"/>
                      <a:pt x="1721" y="232"/>
                      <a:pt x="1721" y="232"/>
                    </a:cubicBezTo>
                    <a:cubicBezTo>
                      <a:pt x="1737" y="280"/>
                      <a:pt x="1723" y="256"/>
                      <a:pt x="1823" y="238"/>
                    </a:cubicBezTo>
                    <a:cubicBezTo>
                      <a:pt x="1835" y="236"/>
                      <a:pt x="1859" y="226"/>
                      <a:pt x="1859" y="226"/>
                    </a:cubicBezTo>
                    <a:cubicBezTo>
                      <a:pt x="1867" y="220"/>
                      <a:pt x="1874" y="213"/>
                      <a:pt x="1883" y="208"/>
                    </a:cubicBezTo>
                    <a:cubicBezTo>
                      <a:pt x="1888" y="205"/>
                      <a:pt x="1897" y="206"/>
                      <a:pt x="1901" y="202"/>
                    </a:cubicBezTo>
                    <a:cubicBezTo>
                      <a:pt x="1905" y="198"/>
                      <a:pt x="1905" y="190"/>
                      <a:pt x="1907" y="184"/>
                    </a:cubicBezTo>
                    <a:cubicBezTo>
                      <a:pt x="1918" y="159"/>
                      <a:pt x="1927" y="145"/>
                      <a:pt x="1949" y="130"/>
                    </a:cubicBezTo>
                    <a:cubicBezTo>
                      <a:pt x="1917" y="108"/>
                      <a:pt x="1844" y="128"/>
                      <a:pt x="1811" y="130"/>
                    </a:cubicBezTo>
                    <a:cubicBezTo>
                      <a:pt x="1732" y="150"/>
                      <a:pt x="1651" y="164"/>
                      <a:pt x="1571" y="184"/>
                    </a:cubicBezTo>
                    <a:cubicBezTo>
                      <a:pt x="1551" y="189"/>
                      <a:pt x="1537" y="201"/>
                      <a:pt x="1517" y="208"/>
                    </a:cubicBezTo>
                    <a:cubicBezTo>
                      <a:pt x="1511" y="204"/>
                      <a:pt x="1499" y="203"/>
                      <a:pt x="1499" y="196"/>
                    </a:cubicBezTo>
                    <a:cubicBezTo>
                      <a:pt x="1499" y="184"/>
                      <a:pt x="1511" y="176"/>
                      <a:pt x="1517" y="166"/>
                    </a:cubicBezTo>
                    <a:cubicBezTo>
                      <a:pt x="1537" y="130"/>
                      <a:pt x="1545" y="118"/>
                      <a:pt x="1577" y="94"/>
                    </a:cubicBezTo>
                    <a:cubicBezTo>
                      <a:pt x="1571" y="92"/>
                      <a:pt x="1564" y="91"/>
                      <a:pt x="1559" y="88"/>
                    </a:cubicBezTo>
                    <a:cubicBezTo>
                      <a:pt x="1548" y="81"/>
                      <a:pt x="1541" y="69"/>
                      <a:pt x="1529" y="64"/>
                    </a:cubicBezTo>
                    <a:cubicBezTo>
                      <a:pt x="1501" y="51"/>
                      <a:pt x="1420" y="38"/>
                      <a:pt x="1391" y="34"/>
                    </a:cubicBezTo>
                    <a:cubicBezTo>
                      <a:pt x="1359" y="29"/>
                      <a:pt x="1295" y="22"/>
                      <a:pt x="1295" y="22"/>
                    </a:cubicBezTo>
                    <a:cubicBezTo>
                      <a:pt x="1239" y="27"/>
                      <a:pt x="1159" y="0"/>
                      <a:pt x="1127" y="46"/>
                    </a:cubicBezTo>
                    <a:cubicBezTo>
                      <a:pt x="1108" y="73"/>
                      <a:pt x="1101" y="100"/>
                      <a:pt x="1091" y="130"/>
                    </a:cubicBezTo>
                    <a:cubicBezTo>
                      <a:pt x="1087" y="142"/>
                      <a:pt x="1079" y="166"/>
                      <a:pt x="1079" y="166"/>
                    </a:cubicBezTo>
                    <a:cubicBezTo>
                      <a:pt x="1081" y="178"/>
                      <a:pt x="1076" y="193"/>
                      <a:pt x="1085" y="202"/>
                    </a:cubicBezTo>
                    <a:cubicBezTo>
                      <a:pt x="1090" y="207"/>
                      <a:pt x="1097" y="194"/>
                      <a:pt x="1103" y="190"/>
                    </a:cubicBezTo>
                    <a:cubicBezTo>
                      <a:pt x="1135" y="172"/>
                      <a:pt x="1163" y="156"/>
                      <a:pt x="1193" y="136"/>
                    </a:cubicBezTo>
                    <a:cubicBezTo>
                      <a:pt x="1203" y="130"/>
                      <a:pt x="1212" y="123"/>
                      <a:pt x="1223" y="118"/>
                    </a:cubicBezTo>
                    <a:cubicBezTo>
                      <a:pt x="1235" y="113"/>
                      <a:pt x="1259" y="106"/>
                      <a:pt x="1259" y="106"/>
                    </a:cubicBezTo>
                    <a:cubicBezTo>
                      <a:pt x="1267" y="94"/>
                      <a:pt x="1275" y="82"/>
                      <a:pt x="1283" y="70"/>
                    </a:cubicBezTo>
                    <a:cubicBezTo>
                      <a:pt x="1299" y="47"/>
                      <a:pt x="1302" y="50"/>
                      <a:pt x="1277" y="58"/>
                    </a:cubicBezTo>
                    <a:cubicBezTo>
                      <a:pt x="1243" y="92"/>
                      <a:pt x="1232" y="139"/>
                      <a:pt x="1217" y="184"/>
                    </a:cubicBezTo>
                    <a:cubicBezTo>
                      <a:pt x="1219" y="198"/>
                      <a:pt x="1209" y="223"/>
                      <a:pt x="1223" y="226"/>
                    </a:cubicBezTo>
                    <a:cubicBezTo>
                      <a:pt x="1274" y="236"/>
                      <a:pt x="1450" y="206"/>
                      <a:pt x="1511" y="202"/>
                    </a:cubicBezTo>
                    <a:cubicBezTo>
                      <a:pt x="1547" y="195"/>
                      <a:pt x="1570" y="179"/>
                      <a:pt x="1595" y="154"/>
                    </a:cubicBezTo>
                    <a:cubicBezTo>
                      <a:pt x="1593" y="150"/>
                      <a:pt x="1577" y="116"/>
                      <a:pt x="1571" y="112"/>
                    </a:cubicBezTo>
                    <a:cubicBezTo>
                      <a:pt x="1521" y="78"/>
                      <a:pt x="1385" y="92"/>
                      <a:pt x="1325" y="88"/>
                    </a:cubicBezTo>
                    <a:cubicBezTo>
                      <a:pt x="1265" y="90"/>
                      <a:pt x="1205" y="87"/>
                      <a:pt x="1145" y="94"/>
                    </a:cubicBezTo>
                    <a:cubicBezTo>
                      <a:pt x="1127" y="96"/>
                      <a:pt x="1114" y="114"/>
                      <a:pt x="1097" y="118"/>
                    </a:cubicBezTo>
                    <a:cubicBezTo>
                      <a:pt x="1022" y="137"/>
                      <a:pt x="969" y="159"/>
                      <a:pt x="905" y="202"/>
                    </a:cubicBezTo>
                    <a:cubicBezTo>
                      <a:pt x="931" y="138"/>
                      <a:pt x="982" y="93"/>
                      <a:pt x="1049" y="76"/>
                    </a:cubicBezTo>
                    <a:cubicBezTo>
                      <a:pt x="1083" y="42"/>
                      <a:pt x="1093" y="71"/>
                      <a:pt x="1073" y="22"/>
                    </a:cubicBezTo>
                    <a:cubicBezTo>
                      <a:pt x="1067" y="24"/>
                      <a:pt x="1061" y="25"/>
                      <a:pt x="1055" y="28"/>
                    </a:cubicBezTo>
                    <a:cubicBezTo>
                      <a:pt x="1049" y="31"/>
                      <a:pt x="1044" y="37"/>
                      <a:pt x="1037" y="40"/>
                    </a:cubicBezTo>
                    <a:cubicBezTo>
                      <a:pt x="1019" y="47"/>
                      <a:pt x="1005" y="43"/>
                      <a:pt x="989" y="52"/>
                    </a:cubicBezTo>
                    <a:cubicBezTo>
                      <a:pt x="873" y="115"/>
                      <a:pt x="988" y="56"/>
                      <a:pt x="917" y="100"/>
                    </a:cubicBezTo>
                    <a:cubicBezTo>
                      <a:pt x="888" y="118"/>
                      <a:pt x="894" y="106"/>
                      <a:pt x="863" y="130"/>
                    </a:cubicBezTo>
                    <a:cubicBezTo>
                      <a:pt x="835" y="151"/>
                      <a:pt x="826" y="169"/>
                      <a:pt x="791" y="178"/>
                    </a:cubicBezTo>
                    <a:cubicBezTo>
                      <a:pt x="772" y="207"/>
                      <a:pt x="754" y="217"/>
                      <a:pt x="737" y="250"/>
                    </a:cubicBezTo>
                    <a:cubicBezTo>
                      <a:pt x="734" y="256"/>
                      <a:pt x="725" y="268"/>
                      <a:pt x="731" y="268"/>
                    </a:cubicBezTo>
                    <a:cubicBezTo>
                      <a:pt x="739" y="268"/>
                      <a:pt x="743" y="256"/>
                      <a:pt x="749" y="250"/>
                    </a:cubicBezTo>
                    <a:cubicBezTo>
                      <a:pt x="759" y="238"/>
                      <a:pt x="769" y="226"/>
                      <a:pt x="779" y="214"/>
                    </a:cubicBezTo>
                    <a:cubicBezTo>
                      <a:pt x="809" y="175"/>
                      <a:pt x="827" y="132"/>
                      <a:pt x="857" y="94"/>
                    </a:cubicBezTo>
                    <a:cubicBezTo>
                      <a:pt x="855" y="86"/>
                      <a:pt x="858" y="74"/>
                      <a:pt x="851" y="70"/>
                    </a:cubicBezTo>
                    <a:cubicBezTo>
                      <a:pt x="842" y="65"/>
                      <a:pt x="831" y="73"/>
                      <a:pt x="821" y="76"/>
                    </a:cubicBezTo>
                    <a:cubicBezTo>
                      <a:pt x="781" y="87"/>
                      <a:pt x="747" y="110"/>
                      <a:pt x="707" y="118"/>
                    </a:cubicBezTo>
                    <a:cubicBezTo>
                      <a:pt x="687" y="131"/>
                      <a:pt x="668" y="133"/>
                      <a:pt x="647" y="142"/>
                    </a:cubicBezTo>
                    <a:cubicBezTo>
                      <a:pt x="611" y="158"/>
                      <a:pt x="579" y="175"/>
                      <a:pt x="545" y="196"/>
                    </a:cubicBezTo>
                    <a:cubicBezTo>
                      <a:pt x="530" y="205"/>
                      <a:pt x="503" y="230"/>
                      <a:pt x="491" y="244"/>
                    </a:cubicBezTo>
                    <a:cubicBezTo>
                      <a:pt x="486" y="249"/>
                      <a:pt x="472" y="261"/>
                      <a:pt x="479" y="262"/>
                    </a:cubicBezTo>
                    <a:cubicBezTo>
                      <a:pt x="493" y="265"/>
                      <a:pt x="507" y="254"/>
                      <a:pt x="521" y="250"/>
                    </a:cubicBezTo>
                    <a:cubicBezTo>
                      <a:pt x="584" y="203"/>
                      <a:pt x="675" y="172"/>
                      <a:pt x="719" y="106"/>
                    </a:cubicBezTo>
                    <a:cubicBezTo>
                      <a:pt x="742" y="16"/>
                      <a:pt x="711" y="46"/>
                      <a:pt x="617" y="52"/>
                    </a:cubicBezTo>
                    <a:cubicBezTo>
                      <a:pt x="585" y="68"/>
                      <a:pt x="550" y="85"/>
                      <a:pt x="515" y="94"/>
                    </a:cubicBezTo>
                    <a:cubicBezTo>
                      <a:pt x="496" y="123"/>
                      <a:pt x="510" y="110"/>
                      <a:pt x="467" y="124"/>
                    </a:cubicBezTo>
                    <a:cubicBezTo>
                      <a:pt x="432" y="136"/>
                      <a:pt x="402" y="176"/>
                      <a:pt x="371" y="196"/>
                    </a:cubicBezTo>
                    <a:cubicBezTo>
                      <a:pt x="360" y="228"/>
                      <a:pt x="372" y="202"/>
                      <a:pt x="347" y="232"/>
                    </a:cubicBezTo>
                    <a:cubicBezTo>
                      <a:pt x="342" y="238"/>
                      <a:pt x="328" y="250"/>
                      <a:pt x="335" y="250"/>
                    </a:cubicBezTo>
                    <a:cubicBezTo>
                      <a:pt x="381" y="250"/>
                      <a:pt x="384" y="228"/>
                      <a:pt x="419" y="214"/>
                    </a:cubicBezTo>
                    <a:cubicBezTo>
                      <a:pt x="500" y="180"/>
                      <a:pt x="597" y="167"/>
                      <a:pt x="671" y="118"/>
                    </a:cubicBezTo>
                    <a:cubicBezTo>
                      <a:pt x="680" y="63"/>
                      <a:pt x="704" y="60"/>
                      <a:pt x="647" y="70"/>
                    </a:cubicBezTo>
                    <a:cubicBezTo>
                      <a:pt x="599" y="89"/>
                      <a:pt x="553" y="115"/>
                      <a:pt x="509" y="142"/>
                    </a:cubicBezTo>
                    <a:cubicBezTo>
                      <a:pt x="501" y="147"/>
                      <a:pt x="495" y="158"/>
                      <a:pt x="485" y="160"/>
                    </a:cubicBezTo>
                    <a:cubicBezTo>
                      <a:pt x="460" y="166"/>
                      <a:pt x="433" y="164"/>
                      <a:pt x="407" y="166"/>
                    </a:cubicBezTo>
                    <a:cubicBezTo>
                      <a:pt x="351" y="177"/>
                      <a:pt x="316" y="185"/>
                      <a:pt x="257" y="190"/>
                    </a:cubicBezTo>
                    <a:cubicBezTo>
                      <a:pt x="251" y="192"/>
                      <a:pt x="233" y="197"/>
                      <a:pt x="239" y="196"/>
                    </a:cubicBezTo>
                    <a:cubicBezTo>
                      <a:pt x="255" y="193"/>
                      <a:pt x="287" y="184"/>
                      <a:pt x="287" y="184"/>
                    </a:cubicBezTo>
                    <a:cubicBezTo>
                      <a:pt x="296" y="178"/>
                      <a:pt x="344" y="145"/>
                      <a:pt x="299" y="160"/>
                    </a:cubicBezTo>
                    <a:cubicBezTo>
                      <a:pt x="274" y="185"/>
                      <a:pt x="261" y="191"/>
                      <a:pt x="227" y="202"/>
                    </a:cubicBezTo>
                    <a:cubicBezTo>
                      <a:pt x="221" y="204"/>
                      <a:pt x="209" y="208"/>
                      <a:pt x="209" y="208"/>
                    </a:cubicBezTo>
                    <a:cubicBezTo>
                      <a:pt x="211" y="228"/>
                      <a:pt x="207" y="250"/>
                      <a:pt x="215" y="268"/>
                    </a:cubicBezTo>
                    <a:cubicBezTo>
                      <a:pt x="217" y="273"/>
                      <a:pt x="315" y="286"/>
                      <a:pt x="317" y="286"/>
                    </a:cubicBezTo>
                    <a:cubicBezTo>
                      <a:pt x="381" y="281"/>
                      <a:pt x="522" y="273"/>
                      <a:pt x="605" y="256"/>
                    </a:cubicBezTo>
                    <a:cubicBezTo>
                      <a:pt x="687" y="239"/>
                      <a:pt x="761" y="221"/>
                      <a:pt x="845" y="214"/>
                    </a:cubicBezTo>
                    <a:cubicBezTo>
                      <a:pt x="861" y="210"/>
                      <a:pt x="877" y="205"/>
                      <a:pt x="893" y="202"/>
                    </a:cubicBezTo>
                    <a:cubicBezTo>
                      <a:pt x="907" y="199"/>
                      <a:pt x="921" y="199"/>
                      <a:pt x="935" y="196"/>
                    </a:cubicBezTo>
                    <a:cubicBezTo>
                      <a:pt x="966" y="189"/>
                      <a:pt x="994" y="174"/>
                      <a:pt x="1025" y="166"/>
                    </a:cubicBezTo>
                    <a:cubicBezTo>
                      <a:pt x="1081" y="128"/>
                      <a:pt x="1117" y="91"/>
                      <a:pt x="1181" y="70"/>
                    </a:cubicBezTo>
                    <a:cubicBezTo>
                      <a:pt x="1204" y="53"/>
                      <a:pt x="1222" y="46"/>
                      <a:pt x="1247" y="34"/>
                    </a:cubicBezTo>
                    <a:cubicBezTo>
                      <a:pt x="1253" y="31"/>
                      <a:pt x="1229" y="40"/>
                      <a:pt x="1229" y="40"/>
                    </a:cubicBezTo>
                    <a:cubicBezTo>
                      <a:pt x="1196" y="65"/>
                      <a:pt x="1168" y="91"/>
                      <a:pt x="1217" y="124"/>
                    </a:cubicBezTo>
                    <a:cubicBezTo>
                      <a:pt x="1310" y="120"/>
                      <a:pt x="1395" y="106"/>
                      <a:pt x="1487" y="100"/>
                    </a:cubicBezTo>
                    <a:cubicBezTo>
                      <a:pt x="1516" y="95"/>
                      <a:pt x="1543" y="91"/>
                      <a:pt x="1571" y="82"/>
                    </a:cubicBezTo>
                    <a:cubicBezTo>
                      <a:pt x="1542" y="63"/>
                      <a:pt x="1564" y="69"/>
                      <a:pt x="1535" y="82"/>
                    </a:cubicBezTo>
                    <a:cubicBezTo>
                      <a:pt x="1523" y="87"/>
                      <a:pt x="1499" y="94"/>
                      <a:pt x="1499" y="94"/>
                    </a:cubicBezTo>
                    <a:cubicBezTo>
                      <a:pt x="1501" y="102"/>
                      <a:pt x="1498" y="114"/>
                      <a:pt x="1505" y="118"/>
                    </a:cubicBezTo>
                    <a:cubicBezTo>
                      <a:pt x="1514" y="123"/>
                      <a:pt x="1525" y="115"/>
                      <a:pt x="1535" y="112"/>
                    </a:cubicBezTo>
                    <a:cubicBezTo>
                      <a:pt x="1547" y="109"/>
                      <a:pt x="1559" y="103"/>
                      <a:pt x="1571" y="100"/>
                    </a:cubicBezTo>
                    <a:cubicBezTo>
                      <a:pt x="1579" y="98"/>
                      <a:pt x="1587" y="96"/>
                      <a:pt x="1595" y="94"/>
                    </a:cubicBezTo>
                    <a:cubicBezTo>
                      <a:pt x="1622" y="76"/>
                      <a:pt x="1646" y="86"/>
                      <a:pt x="1613" y="64"/>
                    </a:cubicBezTo>
                    <a:cubicBezTo>
                      <a:pt x="1589" y="66"/>
                      <a:pt x="1564" y="63"/>
                      <a:pt x="1541" y="70"/>
                    </a:cubicBezTo>
                    <a:cubicBezTo>
                      <a:pt x="1533" y="73"/>
                      <a:pt x="1533" y="108"/>
                      <a:pt x="1541" y="124"/>
                    </a:cubicBezTo>
                    <a:cubicBezTo>
                      <a:pt x="1552" y="147"/>
                      <a:pt x="1609" y="150"/>
                      <a:pt x="1631" y="154"/>
                    </a:cubicBezTo>
                    <a:cubicBezTo>
                      <a:pt x="1667" y="152"/>
                      <a:pt x="1703" y="151"/>
                      <a:pt x="1739" y="148"/>
                    </a:cubicBezTo>
                    <a:cubicBezTo>
                      <a:pt x="1759" y="146"/>
                      <a:pt x="1793" y="118"/>
                      <a:pt x="1793" y="118"/>
                    </a:cubicBezTo>
                    <a:cubicBezTo>
                      <a:pt x="1814" y="87"/>
                      <a:pt x="1831" y="53"/>
                      <a:pt x="1781" y="40"/>
                    </a:cubicBezTo>
                    <a:cubicBezTo>
                      <a:pt x="1734" y="44"/>
                      <a:pt x="1699" y="44"/>
                      <a:pt x="1661" y="70"/>
                    </a:cubicBezTo>
                    <a:cubicBezTo>
                      <a:pt x="1714" y="83"/>
                      <a:pt x="1786" y="63"/>
                      <a:pt x="1841" y="58"/>
                    </a:cubicBezTo>
                    <a:cubicBezTo>
                      <a:pt x="1883" y="50"/>
                      <a:pt x="1861" y="55"/>
                      <a:pt x="1907" y="40"/>
                    </a:cubicBezTo>
                    <a:cubicBezTo>
                      <a:pt x="1921" y="35"/>
                      <a:pt x="1943" y="16"/>
                      <a:pt x="1943" y="16"/>
                    </a:cubicBezTo>
                    <a:cubicBezTo>
                      <a:pt x="1952" y="44"/>
                      <a:pt x="1942" y="55"/>
                      <a:pt x="1919" y="70"/>
                    </a:cubicBezTo>
                    <a:cubicBezTo>
                      <a:pt x="1905" y="92"/>
                      <a:pt x="1893" y="109"/>
                      <a:pt x="1871" y="124"/>
                    </a:cubicBezTo>
                    <a:cubicBezTo>
                      <a:pt x="1860" y="158"/>
                      <a:pt x="1857" y="147"/>
                      <a:pt x="1919" y="136"/>
                    </a:cubicBezTo>
                    <a:cubicBezTo>
                      <a:pt x="1961" y="129"/>
                      <a:pt x="2010" y="118"/>
                      <a:pt x="2051" y="106"/>
                    </a:cubicBezTo>
                    <a:cubicBezTo>
                      <a:pt x="2073" y="100"/>
                      <a:pt x="2088" y="88"/>
                      <a:pt x="2111" y="82"/>
                    </a:cubicBezTo>
                    <a:cubicBezTo>
                      <a:pt x="2121" y="51"/>
                      <a:pt x="2108" y="55"/>
                      <a:pt x="2081" y="46"/>
                    </a:cubicBezTo>
                    <a:cubicBezTo>
                      <a:pt x="2034" y="49"/>
                      <a:pt x="1988" y="44"/>
                      <a:pt x="1949" y="70"/>
                    </a:cubicBezTo>
                    <a:cubicBezTo>
                      <a:pt x="2020" y="105"/>
                      <a:pt x="2124" y="40"/>
                      <a:pt x="2195" y="16"/>
                    </a:cubicBezTo>
                    <a:cubicBezTo>
                      <a:pt x="2146" y="6"/>
                      <a:pt x="2140" y="26"/>
                      <a:pt x="2099" y="40"/>
                    </a:cubicBezTo>
                    <a:cubicBezTo>
                      <a:pt x="2084" y="84"/>
                      <a:pt x="2076" y="70"/>
                      <a:pt x="2111" y="88"/>
                    </a:cubicBezTo>
                    <a:cubicBezTo>
                      <a:pt x="2169" y="86"/>
                      <a:pt x="2228" y="90"/>
                      <a:pt x="2285" y="82"/>
                    </a:cubicBezTo>
                    <a:cubicBezTo>
                      <a:pt x="2305" y="79"/>
                      <a:pt x="2319" y="59"/>
                      <a:pt x="2339" y="52"/>
                    </a:cubicBezTo>
                    <a:cubicBezTo>
                      <a:pt x="2345" y="46"/>
                      <a:pt x="2359" y="42"/>
                      <a:pt x="2357" y="34"/>
                    </a:cubicBezTo>
                    <a:cubicBezTo>
                      <a:pt x="2355" y="25"/>
                      <a:pt x="2342" y="22"/>
                      <a:pt x="2333" y="22"/>
                    </a:cubicBezTo>
                    <a:cubicBezTo>
                      <a:pt x="2287" y="20"/>
                      <a:pt x="2241" y="26"/>
                      <a:pt x="2195" y="28"/>
                    </a:cubicBezTo>
                    <a:cubicBezTo>
                      <a:pt x="2179" y="39"/>
                      <a:pt x="2141" y="52"/>
                      <a:pt x="2141" y="52"/>
                    </a:cubicBezTo>
                    <a:cubicBezTo>
                      <a:pt x="2112" y="96"/>
                      <a:pt x="2121" y="96"/>
                      <a:pt x="2171" y="106"/>
                    </a:cubicBezTo>
                    <a:cubicBezTo>
                      <a:pt x="2199" y="104"/>
                      <a:pt x="2228" y="106"/>
                      <a:pt x="2255" y="100"/>
                    </a:cubicBezTo>
                    <a:cubicBezTo>
                      <a:pt x="2265" y="98"/>
                      <a:pt x="2270" y="87"/>
                      <a:pt x="2279" y="82"/>
                    </a:cubicBezTo>
                    <a:cubicBezTo>
                      <a:pt x="2312" y="63"/>
                      <a:pt x="2349" y="55"/>
                      <a:pt x="2381" y="34"/>
                    </a:cubicBezTo>
                    <a:cubicBezTo>
                      <a:pt x="2335" y="3"/>
                      <a:pt x="2276" y="17"/>
                      <a:pt x="2225" y="34"/>
                    </a:cubicBezTo>
                    <a:cubicBezTo>
                      <a:pt x="2224" y="38"/>
                      <a:pt x="2210" y="78"/>
                      <a:pt x="2225" y="82"/>
                    </a:cubicBezTo>
                    <a:cubicBezTo>
                      <a:pt x="2237" y="85"/>
                      <a:pt x="2249" y="74"/>
                      <a:pt x="2261" y="70"/>
                    </a:cubicBezTo>
                    <a:cubicBezTo>
                      <a:pt x="2286" y="62"/>
                      <a:pt x="2313" y="66"/>
                      <a:pt x="2339" y="64"/>
                    </a:cubicBezTo>
                    <a:cubicBezTo>
                      <a:pt x="2345" y="63"/>
                      <a:pt x="2374" y="56"/>
                      <a:pt x="2381" y="52"/>
                    </a:cubicBezTo>
                    <a:cubicBezTo>
                      <a:pt x="2394" y="45"/>
                      <a:pt x="2417" y="28"/>
                      <a:pt x="2417" y="28"/>
                    </a:cubicBezTo>
                    <a:cubicBezTo>
                      <a:pt x="2407" y="58"/>
                      <a:pt x="2403" y="65"/>
                      <a:pt x="2375" y="46"/>
                    </a:cubicBezTo>
                    <a:cubicBezTo>
                      <a:pt x="2286" y="51"/>
                      <a:pt x="2216" y="70"/>
                      <a:pt x="2129" y="7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18"/>
              <p:cNvGrpSpPr>
                <a:grpSpLocks noChangeAspect="1"/>
              </p:cNvGrpSpPr>
              <p:nvPr/>
            </p:nvGrpSpPr>
            <p:grpSpPr bwMode="auto">
              <a:xfrm>
                <a:off x="135" y="2080"/>
                <a:ext cx="1532" cy="252"/>
                <a:chOff x="1260" y="1841"/>
                <a:chExt cx="2388" cy="300"/>
              </a:xfrm>
            </p:grpSpPr>
            <p:sp>
              <p:nvSpPr>
                <p:cNvPr id="54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1841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55" name="Rectangle 20"/>
                <p:cNvSpPr>
                  <a:spLocks noChangeAspect="1" noChangeArrowheads="1"/>
                </p:cNvSpPr>
                <p:nvPr/>
              </p:nvSpPr>
              <p:spPr bwMode="auto">
                <a:xfrm>
                  <a:off x="2208" y="184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56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4" y="184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57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3216" y="1842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58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344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59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60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61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62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260" y="209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63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0" y="209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64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226" y="209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65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730" y="2088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</p:grpSp>
          <p:sp>
            <p:nvSpPr>
              <p:cNvPr id="11" name="Freeform 31"/>
              <p:cNvSpPr>
                <a:spLocks noChangeAspect="1"/>
              </p:cNvSpPr>
              <p:nvPr/>
            </p:nvSpPr>
            <p:spPr bwMode="auto">
              <a:xfrm>
                <a:off x="192" y="1920"/>
                <a:ext cx="1548" cy="315"/>
              </a:xfrm>
              <a:custGeom>
                <a:avLst/>
                <a:gdLst>
                  <a:gd name="T0" fmla="*/ 1 w 2417"/>
                  <a:gd name="T1" fmla="*/ 1599 h 388"/>
                  <a:gd name="T2" fmla="*/ 3 w 2417"/>
                  <a:gd name="T3" fmla="*/ 1427 h 388"/>
                  <a:gd name="T4" fmla="*/ 4 w 2417"/>
                  <a:gd name="T5" fmla="*/ 1907 h 388"/>
                  <a:gd name="T6" fmla="*/ 4 w 2417"/>
                  <a:gd name="T7" fmla="*/ 1495 h 388"/>
                  <a:gd name="T8" fmla="*/ 5 w 2417"/>
                  <a:gd name="T9" fmla="*/ 1736 h 388"/>
                  <a:gd name="T10" fmla="*/ 6 w 2417"/>
                  <a:gd name="T11" fmla="*/ 2113 h 388"/>
                  <a:gd name="T12" fmla="*/ 7 w 2417"/>
                  <a:gd name="T13" fmla="*/ 1358 h 388"/>
                  <a:gd name="T14" fmla="*/ 8 w 2417"/>
                  <a:gd name="T15" fmla="*/ 2216 h 388"/>
                  <a:gd name="T16" fmla="*/ 10 w 2417"/>
                  <a:gd name="T17" fmla="*/ 1530 h 388"/>
                  <a:gd name="T18" fmla="*/ 8 w 2417"/>
                  <a:gd name="T19" fmla="*/ 1051 h 388"/>
                  <a:gd name="T20" fmla="*/ 11 w 2417"/>
                  <a:gd name="T21" fmla="*/ 1805 h 388"/>
                  <a:gd name="T22" fmla="*/ 12 w 2417"/>
                  <a:gd name="T23" fmla="*/ 1120 h 388"/>
                  <a:gd name="T24" fmla="*/ 13 w 2417"/>
                  <a:gd name="T25" fmla="*/ 1839 h 388"/>
                  <a:gd name="T26" fmla="*/ 12 w 2417"/>
                  <a:gd name="T27" fmla="*/ 1222 h 388"/>
                  <a:gd name="T28" fmla="*/ 14 w 2417"/>
                  <a:gd name="T29" fmla="*/ 1702 h 388"/>
                  <a:gd name="T30" fmla="*/ 13 w 2417"/>
                  <a:gd name="T31" fmla="*/ 1805 h 388"/>
                  <a:gd name="T32" fmla="*/ 17 w 2417"/>
                  <a:gd name="T33" fmla="*/ 1771 h 388"/>
                  <a:gd name="T34" fmla="*/ 15 w 2417"/>
                  <a:gd name="T35" fmla="*/ 1839 h 388"/>
                  <a:gd name="T36" fmla="*/ 18 w 2417"/>
                  <a:gd name="T37" fmla="*/ 1668 h 388"/>
                  <a:gd name="T38" fmla="*/ 17 w 2417"/>
                  <a:gd name="T39" fmla="*/ 2044 h 388"/>
                  <a:gd name="T40" fmla="*/ 17 w 2417"/>
                  <a:gd name="T41" fmla="*/ 1154 h 388"/>
                  <a:gd name="T42" fmla="*/ 19 w 2417"/>
                  <a:gd name="T43" fmla="*/ 878 h 388"/>
                  <a:gd name="T44" fmla="*/ 17 w 2417"/>
                  <a:gd name="T45" fmla="*/ 811 h 388"/>
                  <a:gd name="T46" fmla="*/ 18 w 2417"/>
                  <a:gd name="T47" fmla="*/ 1291 h 388"/>
                  <a:gd name="T48" fmla="*/ 19 w 2417"/>
                  <a:gd name="T49" fmla="*/ 742 h 388"/>
                  <a:gd name="T50" fmla="*/ 14 w 2417"/>
                  <a:gd name="T51" fmla="*/ 1120 h 388"/>
                  <a:gd name="T52" fmla="*/ 14 w 2417"/>
                  <a:gd name="T53" fmla="*/ 365 h 388"/>
                  <a:gd name="T54" fmla="*/ 10 w 2417"/>
                  <a:gd name="T55" fmla="*/ 742 h 388"/>
                  <a:gd name="T56" fmla="*/ 12 w 2417"/>
                  <a:gd name="T57" fmla="*/ 777 h 388"/>
                  <a:gd name="T58" fmla="*/ 12 w 2417"/>
                  <a:gd name="T59" fmla="*/ 331 h 388"/>
                  <a:gd name="T60" fmla="*/ 15 w 2417"/>
                  <a:gd name="T61" fmla="*/ 878 h 388"/>
                  <a:gd name="T62" fmla="*/ 11 w 2417"/>
                  <a:gd name="T63" fmla="*/ 674 h 388"/>
                  <a:gd name="T64" fmla="*/ 10 w 2417"/>
                  <a:gd name="T65" fmla="*/ 160 h 388"/>
                  <a:gd name="T66" fmla="*/ 8 w 2417"/>
                  <a:gd name="T67" fmla="*/ 742 h 388"/>
                  <a:gd name="T68" fmla="*/ 7 w 2417"/>
                  <a:gd name="T69" fmla="*/ 1427 h 388"/>
                  <a:gd name="T70" fmla="*/ 8 w 2417"/>
                  <a:gd name="T71" fmla="*/ 434 h 388"/>
                  <a:gd name="T72" fmla="*/ 5 w 2417"/>
                  <a:gd name="T73" fmla="*/ 1393 h 388"/>
                  <a:gd name="T74" fmla="*/ 6 w 2417"/>
                  <a:gd name="T75" fmla="*/ 297 h 388"/>
                  <a:gd name="T76" fmla="*/ 3 w 2417"/>
                  <a:gd name="T77" fmla="*/ 1324 h 388"/>
                  <a:gd name="T78" fmla="*/ 6 w 2417"/>
                  <a:gd name="T79" fmla="*/ 399 h 388"/>
                  <a:gd name="T80" fmla="*/ 3 w 2417"/>
                  <a:gd name="T81" fmla="*/ 1085 h 388"/>
                  <a:gd name="T82" fmla="*/ 2 w 2417"/>
                  <a:gd name="T83" fmla="*/ 1154 h 388"/>
                  <a:gd name="T84" fmla="*/ 6 w 2417"/>
                  <a:gd name="T85" fmla="*/ 1462 h 388"/>
                  <a:gd name="T86" fmla="*/ 10 w 2417"/>
                  <a:gd name="T87" fmla="*/ 947 h 388"/>
                  <a:gd name="T88" fmla="*/ 12 w 2417"/>
                  <a:gd name="T89" fmla="*/ 708 h 388"/>
                  <a:gd name="T90" fmla="*/ 14 w 2417"/>
                  <a:gd name="T91" fmla="*/ 537 h 388"/>
                  <a:gd name="T92" fmla="*/ 15 w 2417"/>
                  <a:gd name="T93" fmla="*/ 537 h 388"/>
                  <a:gd name="T94" fmla="*/ 15 w 2417"/>
                  <a:gd name="T95" fmla="*/ 878 h 388"/>
                  <a:gd name="T96" fmla="*/ 15 w 2417"/>
                  <a:gd name="T97" fmla="*/ 399 h 388"/>
                  <a:gd name="T98" fmla="*/ 18 w 2417"/>
                  <a:gd name="T99" fmla="*/ 399 h 388"/>
                  <a:gd name="T100" fmla="*/ 20 w 2417"/>
                  <a:gd name="T101" fmla="*/ 468 h 388"/>
                  <a:gd name="T102" fmla="*/ 20 w 2417"/>
                  <a:gd name="T103" fmla="*/ 228 h 388"/>
                  <a:gd name="T104" fmla="*/ 22 w 2417"/>
                  <a:gd name="T105" fmla="*/ 194 h 388"/>
                  <a:gd name="T106" fmla="*/ 20 w 2417"/>
                  <a:gd name="T107" fmla="*/ 605 h 388"/>
                  <a:gd name="T108" fmla="*/ 21 w 2417"/>
                  <a:gd name="T109" fmla="*/ 194 h 388"/>
                  <a:gd name="T110" fmla="*/ 22 w 2417"/>
                  <a:gd name="T111" fmla="*/ 297 h 3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17"/>
                  <a:gd name="T169" fmla="*/ 0 h 388"/>
                  <a:gd name="T170" fmla="*/ 2417 w 2417"/>
                  <a:gd name="T171" fmla="*/ 388 h 3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17" h="388">
                    <a:moveTo>
                      <a:pt x="305" y="202"/>
                    </a:moveTo>
                    <a:cubicBezTo>
                      <a:pt x="242" y="218"/>
                      <a:pt x="175" y="217"/>
                      <a:pt x="113" y="238"/>
                    </a:cubicBezTo>
                    <a:cubicBezTo>
                      <a:pt x="97" y="263"/>
                      <a:pt x="87" y="260"/>
                      <a:pt x="59" y="268"/>
                    </a:cubicBezTo>
                    <a:cubicBezTo>
                      <a:pt x="47" y="272"/>
                      <a:pt x="23" y="280"/>
                      <a:pt x="23" y="280"/>
                    </a:cubicBezTo>
                    <a:cubicBezTo>
                      <a:pt x="1" y="313"/>
                      <a:pt x="0" y="330"/>
                      <a:pt x="41" y="340"/>
                    </a:cubicBezTo>
                    <a:cubicBezTo>
                      <a:pt x="147" y="335"/>
                      <a:pt x="151" y="340"/>
                      <a:pt x="221" y="322"/>
                    </a:cubicBezTo>
                    <a:cubicBezTo>
                      <a:pt x="240" y="309"/>
                      <a:pt x="264" y="301"/>
                      <a:pt x="281" y="286"/>
                    </a:cubicBezTo>
                    <a:cubicBezTo>
                      <a:pt x="294" y="275"/>
                      <a:pt x="317" y="250"/>
                      <a:pt x="317" y="250"/>
                    </a:cubicBezTo>
                    <a:cubicBezTo>
                      <a:pt x="332" y="204"/>
                      <a:pt x="270" y="238"/>
                      <a:pt x="245" y="244"/>
                    </a:cubicBezTo>
                    <a:cubicBezTo>
                      <a:pt x="241" y="250"/>
                      <a:pt x="234" y="255"/>
                      <a:pt x="233" y="262"/>
                    </a:cubicBezTo>
                    <a:cubicBezTo>
                      <a:pt x="228" y="337"/>
                      <a:pt x="239" y="337"/>
                      <a:pt x="299" y="346"/>
                    </a:cubicBezTo>
                    <a:cubicBezTo>
                      <a:pt x="301" y="346"/>
                      <a:pt x="368" y="346"/>
                      <a:pt x="389" y="334"/>
                    </a:cubicBezTo>
                    <a:cubicBezTo>
                      <a:pt x="412" y="321"/>
                      <a:pt x="429" y="302"/>
                      <a:pt x="449" y="286"/>
                    </a:cubicBezTo>
                    <a:cubicBezTo>
                      <a:pt x="472" y="267"/>
                      <a:pt x="502" y="257"/>
                      <a:pt x="527" y="238"/>
                    </a:cubicBezTo>
                    <a:cubicBezTo>
                      <a:pt x="519" y="234"/>
                      <a:pt x="512" y="226"/>
                      <a:pt x="503" y="226"/>
                    </a:cubicBezTo>
                    <a:cubicBezTo>
                      <a:pt x="484" y="226"/>
                      <a:pt x="423" y="251"/>
                      <a:pt x="407" y="262"/>
                    </a:cubicBezTo>
                    <a:cubicBezTo>
                      <a:pt x="403" y="275"/>
                      <a:pt x="391" y="285"/>
                      <a:pt x="389" y="298"/>
                    </a:cubicBezTo>
                    <a:cubicBezTo>
                      <a:pt x="383" y="339"/>
                      <a:pt x="444" y="352"/>
                      <a:pt x="473" y="364"/>
                    </a:cubicBezTo>
                    <a:cubicBezTo>
                      <a:pt x="507" y="358"/>
                      <a:pt x="522" y="350"/>
                      <a:pt x="551" y="334"/>
                    </a:cubicBezTo>
                    <a:cubicBezTo>
                      <a:pt x="565" y="326"/>
                      <a:pt x="572" y="310"/>
                      <a:pt x="587" y="304"/>
                    </a:cubicBezTo>
                    <a:cubicBezTo>
                      <a:pt x="606" y="297"/>
                      <a:pt x="628" y="298"/>
                      <a:pt x="647" y="292"/>
                    </a:cubicBezTo>
                    <a:cubicBezTo>
                      <a:pt x="659" y="288"/>
                      <a:pt x="683" y="280"/>
                      <a:pt x="683" y="280"/>
                    </a:cubicBezTo>
                    <a:cubicBezTo>
                      <a:pt x="641" y="252"/>
                      <a:pt x="586" y="258"/>
                      <a:pt x="545" y="286"/>
                    </a:cubicBezTo>
                    <a:cubicBezTo>
                      <a:pt x="526" y="342"/>
                      <a:pt x="571" y="350"/>
                      <a:pt x="611" y="370"/>
                    </a:cubicBezTo>
                    <a:cubicBezTo>
                      <a:pt x="661" y="363"/>
                      <a:pt x="700" y="350"/>
                      <a:pt x="743" y="322"/>
                    </a:cubicBezTo>
                    <a:cubicBezTo>
                      <a:pt x="760" y="297"/>
                      <a:pt x="784" y="285"/>
                      <a:pt x="809" y="268"/>
                    </a:cubicBezTo>
                    <a:cubicBezTo>
                      <a:pt x="821" y="260"/>
                      <a:pt x="845" y="244"/>
                      <a:pt x="845" y="244"/>
                    </a:cubicBezTo>
                    <a:cubicBezTo>
                      <a:pt x="808" y="219"/>
                      <a:pt x="818" y="220"/>
                      <a:pt x="743" y="238"/>
                    </a:cubicBezTo>
                    <a:cubicBezTo>
                      <a:pt x="736" y="240"/>
                      <a:pt x="716" y="267"/>
                      <a:pt x="713" y="274"/>
                    </a:cubicBezTo>
                    <a:cubicBezTo>
                      <a:pt x="708" y="286"/>
                      <a:pt x="701" y="310"/>
                      <a:pt x="701" y="310"/>
                    </a:cubicBezTo>
                    <a:cubicBezTo>
                      <a:pt x="703" y="320"/>
                      <a:pt x="702" y="331"/>
                      <a:pt x="707" y="340"/>
                    </a:cubicBezTo>
                    <a:cubicBezTo>
                      <a:pt x="724" y="368"/>
                      <a:pt x="780" y="373"/>
                      <a:pt x="809" y="388"/>
                    </a:cubicBezTo>
                    <a:cubicBezTo>
                      <a:pt x="846" y="383"/>
                      <a:pt x="864" y="371"/>
                      <a:pt x="899" y="364"/>
                    </a:cubicBezTo>
                    <a:cubicBezTo>
                      <a:pt x="940" y="336"/>
                      <a:pt x="954" y="332"/>
                      <a:pt x="1001" y="316"/>
                    </a:cubicBezTo>
                    <a:cubicBezTo>
                      <a:pt x="1001" y="316"/>
                      <a:pt x="1046" y="286"/>
                      <a:pt x="1055" y="280"/>
                    </a:cubicBezTo>
                    <a:cubicBezTo>
                      <a:pt x="1061" y="276"/>
                      <a:pt x="1073" y="268"/>
                      <a:pt x="1073" y="268"/>
                    </a:cubicBezTo>
                    <a:cubicBezTo>
                      <a:pt x="1082" y="255"/>
                      <a:pt x="1098" y="247"/>
                      <a:pt x="1103" y="232"/>
                    </a:cubicBezTo>
                    <a:cubicBezTo>
                      <a:pt x="1108" y="216"/>
                      <a:pt x="1087" y="208"/>
                      <a:pt x="1079" y="202"/>
                    </a:cubicBezTo>
                    <a:cubicBezTo>
                      <a:pt x="1058" y="187"/>
                      <a:pt x="1043" y="174"/>
                      <a:pt x="1019" y="166"/>
                    </a:cubicBezTo>
                    <a:cubicBezTo>
                      <a:pt x="989" y="176"/>
                      <a:pt x="959" y="174"/>
                      <a:pt x="929" y="184"/>
                    </a:cubicBezTo>
                    <a:cubicBezTo>
                      <a:pt x="915" y="206"/>
                      <a:pt x="899" y="220"/>
                      <a:pt x="887" y="244"/>
                    </a:cubicBezTo>
                    <a:cubicBezTo>
                      <a:pt x="895" y="327"/>
                      <a:pt x="885" y="320"/>
                      <a:pt x="971" y="328"/>
                    </a:cubicBezTo>
                    <a:cubicBezTo>
                      <a:pt x="992" y="335"/>
                      <a:pt x="1010" y="345"/>
                      <a:pt x="1031" y="352"/>
                    </a:cubicBezTo>
                    <a:cubicBezTo>
                      <a:pt x="1083" y="343"/>
                      <a:pt x="1065" y="341"/>
                      <a:pt x="1103" y="316"/>
                    </a:cubicBezTo>
                    <a:cubicBezTo>
                      <a:pt x="1130" y="298"/>
                      <a:pt x="1168" y="278"/>
                      <a:pt x="1199" y="268"/>
                    </a:cubicBezTo>
                    <a:cubicBezTo>
                      <a:pt x="1220" y="247"/>
                      <a:pt x="1227" y="233"/>
                      <a:pt x="1253" y="220"/>
                    </a:cubicBezTo>
                    <a:cubicBezTo>
                      <a:pt x="1255" y="214"/>
                      <a:pt x="1263" y="207"/>
                      <a:pt x="1259" y="202"/>
                    </a:cubicBezTo>
                    <a:cubicBezTo>
                      <a:pt x="1254" y="195"/>
                      <a:pt x="1243" y="195"/>
                      <a:pt x="1235" y="196"/>
                    </a:cubicBezTo>
                    <a:cubicBezTo>
                      <a:pt x="1206" y="198"/>
                      <a:pt x="1179" y="209"/>
                      <a:pt x="1151" y="214"/>
                    </a:cubicBezTo>
                    <a:cubicBezTo>
                      <a:pt x="1114" y="239"/>
                      <a:pt x="1093" y="286"/>
                      <a:pt x="1079" y="328"/>
                    </a:cubicBezTo>
                    <a:cubicBezTo>
                      <a:pt x="1172" y="332"/>
                      <a:pt x="1185" y="332"/>
                      <a:pt x="1253" y="346"/>
                    </a:cubicBezTo>
                    <a:cubicBezTo>
                      <a:pt x="1281" y="340"/>
                      <a:pt x="1298" y="329"/>
                      <a:pt x="1325" y="322"/>
                    </a:cubicBezTo>
                    <a:cubicBezTo>
                      <a:pt x="1346" y="290"/>
                      <a:pt x="1373" y="274"/>
                      <a:pt x="1409" y="262"/>
                    </a:cubicBezTo>
                    <a:cubicBezTo>
                      <a:pt x="1419" y="231"/>
                      <a:pt x="1435" y="209"/>
                      <a:pt x="1397" y="196"/>
                    </a:cubicBezTo>
                    <a:cubicBezTo>
                      <a:pt x="1373" y="198"/>
                      <a:pt x="1349" y="198"/>
                      <a:pt x="1325" y="202"/>
                    </a:cubicBezTo>
                    <a:cubicBezTo>
                      <a:pt x="1313" y="204"/>
                      <a:pt x="1289" y="214"/>
                      <a:pt x="1289" y="214"/>
                    </a:cubicBezTo>
                    <a:cubicBezTo>
                      <a:pt x="1265" y="238"/>
                      <a:pt x="1246" y="260"/>
                      <a:pt x="1235" y="292"/>
                    </a:cubicBezTo>
                    <a:cubicBezTo>
                      <a:pt x="1237" y="302"/>
                      <a:pt x="1234" y="314"/>
                      <a:pt x="1241" y="322"/>
                    </a:cubicBezTo>
                    <a:cubicBezTo>
                      <a:pt x="1258" y="342"/>
                      <a:pt x="1337" y="346"/>
                      <a:pt x="1361" y="352"/>
                    </a:cubicBezTo>
                    <a:cubicBezTo>
                      <a:pt x="1406" y="382"/>
                      <a:pt x="1448" y="320"/>
                      <a:pt x="1487" y="298"/>
                    </a:cubicBezTo>
                    <a:cubicBezTo>
                      <a:pt x="1537" y="270"/>
                      <a:pt x="1612" y="270"/>
                      <a:pt x="1667" y="256"/>
                    </a:cubicBezTo>
                    <a:cubicBezTo>
                      <a:pt x="1618" y="223"/>
                      <a:pt x="1583" y="240"/>
                      <a:pt x="1517" y="244"/>
                    </a:cubicBezTo>
                    <a:cubicBezTo>
                      <a:pt x="1471" y="259"/>
                      <a:pt x="1470" y="273"/>
                      <a:pt x="1433" y="304"/>
                    </a:cubicBezTo>
                    <a:cubicBezTo>
                      <a:pt x="1427" y="309"/>
                      <a:pt x="1410" y="311"/>
                      <a:pt x="1415" y="316"/>
                    </a:cubicBezTo>
                    <a:cubicBezTo>
                      <a:pt x="1421" y="322"/>
                      <a:pt x="1431" y="312"/>
                      <a:pt x="1439" y="310"/>
                    </a:cubicBezTo>
                    <a:cubicBezTo>
                      <a:pt x="1465" y="327"/>
                      <a:pt x="1493" y="333"/>
                      <a:pt x="1523" y="340"/>
                    </a:cubicBezTo>
                    <a:cubicBezTo>
                      <a:pt x="1571" y="372"/>
                      <a:pt x="1555" y="366"/>
                      <a:pt x="1661" y="346"/>
                    </a:cubicBezTo>
                    <a:cubicBezTo>
                      <a:pt x="1661" y="346"/>
                      <a:pt x="1706" y="316"/>
                      <a:pt x="1715" y="310"/>
                    </a:cubicBezTo>
                    <a:cubicBezTo>
                      <a:pt x="1721" y="306"/>
                      <a:pt x="1733" y="298"/>
                      <a:pt x="1733" y="298"/>
                    </a:cubicBezTo>
                    <a:cubicBezTo>
                      <a:pt x="1763" y="254"/>
                      <a:pt x="1727" y="263"/>
                      <a:pt x="1685" y="268"/>
                    </a:cubicBezTo>
                    <a:cubicBezTo>
                      <a:pt x="1655" y="278"/>
                      <a:pt x="1630" y="294"/>
                      <a:pt x="1601" y="304"/>
                    </a:cubicBezTo>
                    <a:cubicBezTo>
                      <a:pt x="1593" y="310"/>
                      <a:pt x="1586" y="317"/>
                      <a:pt x="1577" y="322"/>
                    </a:cubicBezTo>
                    <a:cubicBezTo>
                      <a:pt x="1555" y="335"/>
                      <a:pt x="1555" y="317"/>
                      <a:pt x="1565" y="346"/>
                    </a:cubicBezTo>
                    <a:cubicBezTo>
                      <a:pt x="1637" y="344"/>
                      <a:pt x="1709" y="346"/>
                      <a:pt x="1781" y="340"/>
                    </a:cubicBezTo>
                    <a:cubicBezTo>
                      <a:pt x="1809" y="338"/>
                      <a:pt x="1813" y="295"/>
                      <a:pt x="1841" y="286"/>
                    </a:cubicBezTo>
                    <a:cubicBezTo>
                      <a:pt x="1861" y="288"/>
                      <a:pt x="1883" y="284"/>
                      <a:pt x="1901" y="292"/>
                    </a:cubicBezTo>
                    <a:cubicBezTo>
                      <a:pt x="1908" y="295"/>
                      <a:pt x="1888" y="299"/>
                      <a:pt x="1883" y="304"/>
                    </a:cubicBezTo>
                    <a:cubicBezTo>
                      <a:pt x="1850" y="337"/>
                      <a:pt x="1868" y="329"/>
                      <a:pt x="1817" y="340"/>
                    </a:cubicBezTo>
                    <a:cubicBezTo>
                      <a:pt x="1811" y="341"/>
                      <a:pt x="1805" y="343"/>
                      <a:pt x="1799" y="346"/>
                    </a:cubicBezTo>
                    <a:cubicBezTo>
                      <a:pt x="1793" y="349"/>
                      <a:pt x="1774" y="358"/>
                      <a:pt x="1781" y="358"/>
                    </a:cubicBezTo>
                    <a:cubicBezTo>
                      <a:pt x="1794" y="358"/>
                      <a:pt x="1851" y="318"/>
                      <a:pt x="1865" y="310"/>
                    </a:cubicBezTo>
                    <a:cubicBezTo>
                      <a:pt x="1878" y="303"/>
                      <a:pt x="1901" y="286"/>
                      <a:pt x="1901" y="286"/>
                    </a:cubicBezTo>
                    <a:cubicBezTo>
                      <a:pt x="1899" y="260"/>
                      <a:pt x="1901" y="233"/>
                      <a:pt x="1895" y="208"/>
                    </a:cubicBezTo>
                    <a:cubicBezTo>
                      <a:pt x="1882" y="155"/>
                      <a:pt x="1777" y="202"/>
                      <a:pt x="1739" y="202"/>
                    </a:cubicBezTo>
                    <a:cubicBezTo>
                      <a:pt x="1729" y="202"/>
                      <a:pt x="1759" y="198"/>
                      <a:pt x="1769" y="196"/>
                    </a:cubicBezTo>
                    <a:cubicBezTo>
                      <a:pt x="1777" y="194"/>
                      <a:pt x="1785" y="191"/>
                      <a:pt x="1793" y="190"/>
                    </a:cubicBezTo>
                    <a:cubicBezTo>
                      <a:pt x="1817" y="187"/>
                      <a:pt x="1841" y="186"/>
                      <a:pt x="1865" y="184"/>
                    </a:cubicBezTo>
                    <a:cubicBezTo>
                      <a:pt x="1891" y="175"/>
                      <a:pt x="1913" y="166"/>
                      <a:pt x="1937" y="154"/>
                    </a:cubicBezTo>
                    <a:cubicBezTo>
                      <a:pt x="1959" y="143"/>
                      <a:pt x="1968" y="126"/>
                      <a:pt x="1991" y="118"/>
                    </a:cubicBezTo>
                    <a:cubicBezTo>
                      <a:pt x="1953" y="109"/>
                      <a:pt x="1931" y="126"/>
                      <a:pt x="1895" y="130"/>
                    </a:cubicBezTo>
                    <a:cubicBezTo>
                      <a:pt x="1865" y="133"/>
                      <a:pt x="1835" y="133"/>
                      <a:pt x="1805" y="136"/>
                    </a:cubicBezTo>
                    <a:cubicBezTo>
                      <a:pt x="1789" y="137"/>
                      <a:pt x="1773" y="140"/>
                      <a:pt x="1757" y="142"/>
                    </a:cubicBezTo>
                    <a:cubicBezTo>
                      <a:pt x="1738" y="171"/>
                      <a:pt x="1747" y="153"/>
                      <a:pt x="1733" y="196"/>
                    </a:cubicBezTo>
                    <a:cubicBezTo>
                      <a:pt x="1729" y="208"/>
                      <a:pt x="1721" y="232"/>
                      <a:pt x="1721" y="232"/>
                    </a:cubicBezTo>
                    <a:cubicBezTo>
                      <a:pt x="1737" y="280"/>
                      <a:pt x="1723" y="256"/>
                      <a:pt x="1823" y="238"/>
                    </a:cubicBezTo>
                    <a:cubicBezTo>
                      <a:pt x="1835" y="236"/>
                      <a:pt x="1859" y="226"/>
                      <a:pt x="1859" y="226"/>
                    </a:cubicBezTo>
                    <a:cubicBezTo>
                      <a:pt x="1867" y="220"/>
                      <a:pt x="1874" y="213"/>
                      <a:pt x="1883" y="208"/>
                    </a:cubicBezTo>
                    <a:cubicBezTo>
                      <a:pt x="1888" y="205"/>
                      <a:pt x="1897" y="206"/>
                      <a:pt x="1901" y="202"/>
                    </a:cubicBezTo>
                    <a:cubicBezTo>
                      <a:pt x="1905" y="198"/>
                      <a:pt x="1905" y="190"/>
                      <a:pt x="1907" y="184"/>
                    </a:cubicBezTo>
                    <a:cubicBezTo>
                      <a:pt x="1918" y="159"/>
                      <a:pt x="1927" y="145"/>
                      <a:pt x="1949" y="130"/>
                    </a:cubicBezTo>
                    <a:cubicBezTo>
                      <a:pt x="1917" y="108"/>
                      <a:pt x="1844" y="128"/>
                      <a:pt x="1811" y="130"/>
                    </a:cubicBezTo>
                    <a:cubicBezTo>
                      <a:pt x="1732" y="150"/>
                      <a:pt x="1651" y="164"/>
                      <a:pt x="1571" y="184"/>
                    </a:cubicBezTo>
                    <a:cubicBezTo>
                      <a:pt x="1551" y="189"/>
                      <a:pt x="1537" y="201"/>
                      <a:pt x="1517" y="208"/>
                    </a:cubicBezTo>
                    <a:cubicBezTo>
                      <a:pt x="1511" y="204"/>
                      <a:pt x="1499" y="203"/>
                      <a:pt x="1499" y="196"/>
                    </a:cubicBezTo>
                    <a:cubicBezTo>
                      <a:pt x="1499" y="184"/>
                      <a:pt x="1511" y="176"/>
                      <a:pt x="1517" y="166"/>
                    </a:cubicBezTo>
                    <a:cubicBezTo>
                      <a:pt x="1537" y="130"/>
                      <a:pt x="1545" y="118"/>
                      <a:pt x="1577" y="94"/>
                    </a:cubicBezTo>
                    <a:cubicBezTo>
                      <a:pt x="1571" y="92"/>
                      <a:pt x="1564" y="91"/>
                      <a:pt x="1559" y="88"/>
                    </a:cubicBezTo>
                    <a:cubicBezTo>
                      <a:pt x="1548" y="81"/>
                      <a:pt x="1541" y="69"/>
                      <a:pt x="1529" y="64"/>
                    </a:cubicBezTo>
                    <a:cubicBezTo>
                      <a:pt x="1501" y="51"/>
                      <a:pt x="1420" y="38"/>
                      <a:pt x="1391" y="34"/>
                    </a:cubicBezTo>
                    <a:cubicBezTo>
                      <a:pt x="1359" y="29"/>
                      <a:pt x="1295" y="22"/>
                      <a:pt x="1295" y="22"/>
                    </a:cubicBezTo>
                    <a:cubicBezTo>
                      <a:pt x="1239" y="27"/>
                      <a:pt x="1159" y="0"/>
                      <a:pt x="1127" y="46"/>
                    </a:cubicBezTo>
                    <a:cubicBezTo>
                      <a:pt x="1108" y="73"/>
                      <a:pt x="1101" y="100"/>
                      <a:pt x="1091" y="130"/>
                    </a:cubicBezTo>
                    <a:cubicBezTo>
                      <a:pt x="1087" y="142"/>
                      <a:pt x="1079" y="166"/>
                      <a:pt x="1079" y="166"/>
                    </a:cubicBezTo>
                    <a:cubicBezTo>
                      <a:pt x="1081" y="178"/>
                      <a:pt x="1076" y="193"/>
                      <a:pt x="1085" y="202"/>
                    </a:cubicBezTo>
                    <a:cubicBezTo>
                      <a:pt x="1090" y="207"/>
                      <a:pt x="1097" y="194"/>
                      <a:pt x="1103" y="190"/>
                    </a:cubicBezTo>
                    <a:cubicBezTo>
                      <a:pt x="1135" y="172"/>
                      <a:pt x="1163" y="156"/>
                      <a:pt x="1193" y="136"/>
                    </a:cubicBezTo>
                    <a:cubicBezTo>
                      <a:pt x="1203" y="130"/>
                      <a:pt x="1212" y="123"/>
                      <a:pt x="1223" y="118"/>
                    </a:cubicBezTo>
                    <a:cubicBezTo>
                      <a:pt x="1235" y="113"/>
                      <a:pt x="1259" y="106"/>
                      <a:pt x="1259" y="106"/>
                    </a:cubicBezTo>
                    <a:cubicBezTo>
                      <a:pt x="1267" y="94"/>
                      <a:pt x="1275" y="82"/>
                      <a:pt x="1283" y="70"/>
                    </a:cubicBezTo>
                    <a:cubicBezTo>
                      <a:pt x="1299" y="47"/>
                      <a:pt x="1302" y="50"/>
                      <a:pt x="1277" y="58"/>
                    </a:cubicBezTo>
                    <a:cubicBezTo>
                      <a:pt x="1243" y="92"/>
                      <a:pt x="1232" y="139"/>
                      <a:pt x="1217" y="184"/>
                    </a:cubicBezTo>
                    <a:cubicBezTo>
                      <a:pt x="1219" y="198"/>
                      <a:pt x="1209" y="223"/>
                      <a:pt x="1223" y="226"/>
                    </a:cubicBezTo>
                    <a:cubicBezTo>
                      <a:pt x="1274" y="236"/>
                      <a:pt x="1450" y="206"/>
                      <a:pt x="1511" y="202"/>
                    </a:cubicBezTo>
                    <a:cubicBezTo>
                      <a:pt x="1547" y="195"/>
                      <a:pt x="1570" y="179"/>
                      <a:pt x="1595" y="154"/>
                    </a:cubicBezTo>
                    <a:cubicBezTo>
                      <a:pt x="1593" y="150"/>
                      <a:pt x="1577" y="116"/>
                      <a:pt x="1571" y="112"/>
                    </a:cubicBezTo>
                    <a:cubicBezTo>
                      <a:pt x="1521" y="78"/>
                      <a:pt x="1385" y="92"/>
                      <a:pt x="1325" y="88"/>
                    </a:cubicBezTo>
                    <a:cubicBezTo>
                      <a:pt x="1265" y="90"/>
                      <a:pt x="1205" y="87"/>
                      <a:pt x="1145" y="94"/>
                    </a:cubicBezTo>
                    <a:cubicBezTo>
                      <a:pt x="1127" y="96"/>
                      <a:pt x="1114" y="114"/>
                      <a:pt x="1097" y="118"/>
                    </a:cubicBezTo>
                    <a:cubicBezTo>
                      <a:pt x="1022" y="137"/>
                      <a:pt x="969" y="159"/>
                      <a:pt x="905" y="202"/>
                    </a:cubicBezTo>
                    <a:cubicBezTo>
                      <a:pt x="931" y="138"/>
                      <a:pt x="982" y="93"/>
                      <a:pt x="1049" y="76"/>
                    </a:cubicBezTo>
                    <a:cubicBezTo>
                      <a:pt x="1083" y="42"/>
                      <a:pt x="1093" y="71"/>
                      <a:pt x="1073" y="22"/>
                    </a:cubicBezTo>
                    <a:cubicBezTo>
                      <a:pt x="1067" y="24"/>
                      <a:pt x="1061" y="25"/>
                      <a:pt x="1055" y="28"/>
                    </a:cubicBezTo>
                    <a:cubicBezTo>
                      <a:pt x="1049" y="31"/>
                      <a:pt x="1044" y="37"/>
                      <a:pt x="1037" y="40"/>
                    </a:cubicBezTo>
                    <a:cubicBezTo>
                      <a:pt x="1019" y="47"/>
                      <a:pt x="1005" y="43"/>
                      <a:pt x="989" y="52"/>
                    </a:cubicBezTo>
                    <a:cubicBezTo>
                      <a:pt x="873" y="115"/>
                      <a:pt x="988" y="56"/>
                      <a:pt x="917" y="100"/>
                    </a:cubicBezTo>
                    <a:cubicBezTo>
                      <a:pt x="888" y="118"/>
                      <a:pt x="894" y="106"/>
                      <a:pt x="863" y="130"/>
                    </a:cubicBezTo>
                    <a:cubicBezTo>
                      <a:pt x="835" y="151"/>
                      <a:pt x="826" y="169"/>
                      <a:pt x="791" y="178"/>
                    </a:cubicBezTo>
                    <a:cubicBezTo>
                      <a:pt x="772" y="207"/>
                      <a:pt x="754" y="217"/>
                      <a:pt x="737" y="250"/>
                    </a:cubicBezTo>
                    <a:cubicBezTo>
                      <a:pt x="734" y="256"/>
                      <a:pt x="725" y="268"/>
                      <a:pt x="731" y="268"/>
                    </a:cubicBezTo>
                    <a:cubicBezTo>
                      <a:pt x="739" y="268"/>
                      <a:pt x="743" y="256"/>
                      <a:pt x="749" y="250"/>
                    </a:cubicBezTo>
                    <a:cubicBezTo>
                      <a:pt x="759" y="238"/>
                      <a:pt x="769" y="226"/>
                      <a:pt x="779" y="214"/>
                    </a:cubicBezTo>
                    <a:cubicBezTo>
                      <a:pt x="809" y="175"/>
                      <a:pt x="827" y="132"/>
                      <a:pt x="857" y="94"/>
                    </a:cubicBezTo>
                    <a:cubicBezTo>
                      <a:pt x="855" y="86"/>
                      <a:pt x="858" y="74"/>
                      <a:pt x="851" y="70"/>
                    </a:cubicBezTo>
                    <a:cubicBezTo>
                      <a:pt x="842" y="65"/>
                      <a:pt x="831" y="73"/>
                      <a:pt x="821" y="76"/>
                    </a:cubicBezTo>
                    <a:cubicBezTo>
                      <a:pt x="781" y="87"/>
                      <a:pt x="747" y="110"/>
                      <a:pt x="707" y="118"/>
                    </a:cubicBezTo>
                    <a:cubicBezTo>
                      <a:pt x="687" y="131"/>
                      <a:pt x="668" y="133"/>
                      <a:pt x="647" y="142"/>
                    </a:cubicBezTo>
                    <a:cubicBezTo>
                      <a:pt x="611" y="158"/>
                      <a:pt x="579" y="175"/>
                      <a:pt x="545" y="196"/>
                    </a:cubicBezTo>
                    <a:cubicBezTo>
                      <a:pt x="530" y="205"/>
                      <a:pt x="503" y="230"/>
                      <a:pt x="491" y="244"/>
                    </a:cubicBezTo>
                    <a:cubicBezTo>
                      <a:pt x="486" y="249"/>
                      <a:pt x="472" y="261"/>
                      <a:pt x="479" y="262"/>
                    </a:cubicBezTo>
                    <a:cubicBezTo>
                      <a:pt x="493" y="265"/>
                      <a:pt x="507" y="254"/>
                      <a:pt x="521" y="250"/>
                    </a:cubicBezTo>
                    <a:cubicBezTo>
                      <a:pt x="584" y="203"/>
                      <a:pt x="675" y="172"/>
                      <a:pt x="719" y="106"/>
                    </a:cubicBezTo>
                    <a:cubicBezTo>
                      <a:pt x="742" y="16"/>
                      <a:pt x="711" y="46"/>
                      <a:pt x="617" y="52"/>
                    </a:cubicBezTo>
                    <a:cubicBezTo>
                      <a:pt x="585" y="68"/>
                      <a:pt x="550" y="85"/>
                      <a:pt x="515" y="94"/>
                    </a:cubicBezTo>
                    <a:cubicBezTo>
                      <a:pt x="496" y="123"/>
                      <a:pt x="510" y="110"/>
                      <a:pt x="467" y="124"/>
                    </a:cubicBezTo>
                    <a:cubicBezTo>
                      <a:pt x="432" y="136"/>
                      <a:pt x="402" y="176"/>
                      <a:pt x="371" y="196"/>
                    </a:cubicBezTo>
                    <a:cubicBezTo>
                      <a:pt x="360" y="228"/>
                      <a:pt x="372" y="202"/>
                      <a:pt x="347" y="232"/>
                    </a:cubicBezTo>
                    <a:cubicBezTo>
                      <a:pt x="342" y="238"/>
                      <a:pt x="328" y="250"/>
                      <a:pt x="335" y="250"/>
                    </a:cubicBezTo>
                    <a:cubicBezTo>
                      <a:pt x="381" y="250"/>
                      <a:pt x="384" y="228"/>
                      <a:pt x="419" y="214"/>
                    </a:cubicBezTo>
                    <a:cubicBezTo>
                      <a:pt x="500" y="180"/>
                      <a:pt x="597" y="167"/>
                      <a:pt x="671" y="118"/>
                    </a:cubicBezTo>
                    <a:cubicBezTo>
                      <a:pt x="680" y="63"/>
                      <a:pt x="704" y="60"/>
                      <a:pt x="647" y="70"/>
                    </a:cubicBezTo>
                    <a:cubicBezTo>
                      <a:pt x="599" y="89"/>
                      <a:pt x="553" y="115"/>
                      <a:pt x="509" y="142"/>
                    </a:cubicBezTo>
                    <a:cubicBezTo>
                      <a:pt x="501" y="147"/>
                      <a:pt x="495" y="158"/>
                      <a:pt x="485" y="160"/>
                    </a:cubicBezTo>
                    <a:cubicBezTo>
                      <a:pt x="460" y="166"/>
                      <a:pt x="433" y="164"/>
                      <a:pt x="407" y="166"/>
                    </a:cubicBezTo>
                    <a:cubicBezTo>
                      <a:pt x="351" y="177"/>
                      <a:pt x="316" y="185"/>
                      <a:pt x="257" y="190"/>
                    </a:cubicBezTo>
                    <a:cubicBezTo>
                      <a:pt x="251" y="192"/>
                      <a:pt x="233" y="197"/>
                      <a:pt x="239" y="196"/>
                    </a:cubicBezTo>
                    <a:cubicBezTo>
                      <a:pt x="255" y="193"/>
                      <a:pt x="287" y="184"/>
                      <a:pt x="287" y="184"/>
                    </a:cubicBezTo>
                    <a:cubicBezTo>
                      <a:pt x="296" y="178"/>
                      <a:pt x="344" y="145"/>
                      <a:pt x="299" y="160"/>
                    </a:cubicBezTo>
                    <a:cubicBezTo>
                      <a:pt x="274" y="185"/>
                      <a:pt x="261" y="191"/>
                      <a:pt x="227" y="202"/>
                    </a:cubicBezTo>
                    <a:cubicBezTo>
                      <a:pt x="221" y="204"/>
                      <a:pt x="209" y="208"/>
                      <a:pt x="209" y="208"/>
                    </a:cubicBezTo>
                    <a:cubicBezTo>
                      <a:pt x="211" y="228"/>
                      <a:pt x="207" y="250"/>
                      <a:pt x="215" y="268"/>
                    </a:cubicBezTo>
                    <a:cubicBezTo>
                      <a:pt x="217" y="273"/>
                      <a:pt x="315" y="286"/>
                      <a:pt x="317" y="286"/>
                    </a:cubicBezTo>
                    <a:cubicBezTo>
                      <a:pt x="381" y="281"/>
                      <a:pt x="522" y="273"/>
                      <a:pt x="605" y="256"/>
                    </a:cubicBezTo>
                    <a:cubicBezTo>
                      <a:pt x="687" y="239"/>
                      <a:pt x="761" y="221"/>
                      <a:pt x="845" y="214"/>
                    </a:cubicBezTo>
                    <a:cubicBezTo>
                      <a:pt x="861" y="210"/>
                      <a:pt x="877" y="205"/>
                      <a:pt x="893" y="202"/>
                    </a:cubicBezTo>
                    <a:cubicBezTo>
                      <a:pt x="907" y="199"/>
                      <a:pt x="921" y="199"/>
                      <a:pt x="935" y="196"/>
                    </a:cubicBezTo>
                    <a:cubicBezTo>
                      <a:pt x="966" y="189"/>
                      <a:pt x="994" y="174"/>
                      <a:pt x="1025" y="166"/>
                    </a:cubicBezTo>
                    <a:cubicBezTo>
                      <a:pt x="1081" y="128"/>
                      <a:pt x="1117" y="91"/>
                      <a:pt x="1181" y="70"/>
                    </a:cubicBezTo>
                    <a:cubicBezTo>
                      <a:pt x="1204" y="53"/>
                      <a:pt x="1222" y="46"/>
                      <a:pt x="1247" y="34"/>
                    </a:cubicBezTo>
                    <a:cubicBezTo>
                      <a:pt x="1253" y="31"/>
                      <a:pt x="1229" y="40"/>
                      <a:pt x="1229" y="40"/>
                    </a:cubicBezTo>
                    <a:cubicBezTo>
                      <a:pt x="1196" y="65"/>
                      <a:pt x="1168" y="91"/>
                      <a:pt x="1217" y="124"/>
                    </a:cubicBezTo>
                    <a:cubicBezTo>
                      <a:pt x="1310" y="120"/>
                      <a:pt x="1395" y="106"/>
                      <a:pt x="1487" y="100"/>
                    </a:cubicBezTo>
                    <a:cubicBezTo>
                      <a:pt x="1516" y="95"/>
                      <a:pt x="1543" y="91"/>
                      <a:pt x="1571" y="82"/>
                    </a:cubicBezTo>
                    <a:cubicBezTo>
                      <a:pt x="1542" y="63"/>
                      <a:pt x="1564" y="69"/>
                      <a:pt x="1535" y="82"/>
                    </a:cubicBezTo>
                    <a:cubicBezTo>
                      <a:pt x="1523" y="87"/>
                      <a:pt x="1499" y="94"/>
                      <a:pt x="1499" y="94"/>
                    </a:cubicBezTo>
                    <a:cubicBezTo>
                      <a:pt x="1501" y="102"/>
                      <a:pt x="1498" y="114"/>
                      <a:pt x="1505" y="118"/>
                    </a:cubicBezTo>
                    <a:cubicBezTo>
                      <a:pt x="1514" y="123"/>
                      <a:pt x="1525" y="115"/>
                      <a:pt x="1535" y="112"/>
                    </a:cubicBezTo>
                    <a:cubicBezTo>
                      <a:pt x="1547" y="109"/>
                      <a:pt x="1559" y="103"/>
                      <a:pt x="1571" y="100"/>
                    </a:cubicBezTo>
                    <a:cubicBezTo>
                      <a:pt x="1579" y="98"/>
                      <a:pt x="1587" y="96"/>
                      <a:pt x="1595" y="94"/>
                    </a:cubicBezTo>
                    <a:cubicBezTo>
                      <a:pt x="1622" y="76"/>
                      <a:pt x="1646" y="86"/>
                      <a:pt x="1613" y="64"/>
                    </a:cubicBezTo>
                    <a:cubicBezTo>
                      <a:pt x="1589" y="66"/>
                      <a:pt x="1564" y="63"/>
                      <a:pt x="1541" y="70"/>
                    </a:cubicBezTo>
                    <a:cubicBezTo>
                      <a:pt x="1533" y="73"/>
                      <a:pt x="1533" y="108"/>
                      <a:pt x="1541" y="124"/>
                    </a:cubicBezTo>
                    <a:cubicBezTo>
                      <a:pt x="1552" y="147"/>
                      <a:pt x="1609" y="150"/>
                      <a:pt x="1631" y="154"/>
                    </a:cubicBezTo>
                    <a:cubicBezTo>
                      <a:pt x="1667" y="152"/>
                      <a:pt x="1703" y="151"/>
                      <a:pt x="1739" y="148"/>
                    </a:cubicBezTo>
                    <a:cubicBezTo>
                      <a:pt x="1759" y="146"/>
                      <a:pt x="1793" y="118"/>
                      <a:pt x="1793" y="118"/>
                    </a:cubicBezTo>
                    <a:cubicBezTo>
                      <a:pt x="1814" y="87"/>
                      <a:pt x="1831" y="53"/>
                      <a:pt x="1781" y="40"/>
                    </a:cubicBezTo>
                    <a:cubicBezTo>
                      <a:pt x="1734" y="44"/>
                      <a:pt x="1699" y="44"/>
                      <a:pt x="1661" y="70"/>
                    </a:cubicBezTo>
                    <a:cubicBezTo>
                      <a:pt x="1714" y="83"/>
                      <a:pt x="1786" y="63"/>
                      <a:pt x="1841" y="58"/>
                    </a:cubicBezTo>
                    <a:cubicBezTo>
                      <a:pt x="1883" y="50"/>
                      <a:pt x="1861" y="55"/>
                      <a:pt x="1907" y="40"/>
                    </a:cubicBezTo>
                    <a:cubicBezTo>
                      <a:pt x="1921" y="35"/>
                      <a:pt x="1943" y="16"/>
                      <a:pt x="1943" y="16"/>
                    </a:cubicBezTo>
                    <a:cubicBezTo>
                      <a:pt x="1952" y="44"/>
                      <a:pt x="1942" y="55"/>
                      <a:pt x="1919" y="70"/>
                    </a:cubicBezTo>
                    <a:cubicBezTo>
                      <a:pt x="1905" y="92"/>
                      <a:pt x="1893" y="109"/>
                      <a:pt x="1871" y="124"/>
                    </a:cubicBezTo>
                    <a:cubicBezTo>
                      <a:pt x="1860" y="158"/>
                      <a:pt x="1857" y="147"/>
                      <a:pt x="1919" y="136"/>
                    </a:cubicBezTo>
                    <a:cubicBezTo>
                      <a:pt x="1961" y="129"/>
                      <a:pt x="2010" y="118"/>
                      <a:pt x="2051" y="106"/>
                    </a:cubicBezTo>
                    <a:cubicBezTo>
                      <a:pt x="2073" y="100"/>
                      <a:pt x="2088" y="88"/>
                      <a:pt x="2111" y="82"/>
                    </a:cubicBezTo>
                    <a:cubicBezTo>
                      <a:pt x="2121" y="51"/>
                      <a:pt x="2108" y="55"/>
                      <a:pt x="2081" y="46"/>
                    </a:cubicBezTo>
                    <a:cubicBezTo>
                      <a:pt x="2034" y="49"/>
                      <a:pt x="1988" y="44"/>
                      <a:pt x="1949" y="70"/>
                    </a:cubicBezTo>
                    <a:cubicBezTo>
                      <a:pt x="2020" y="105"/>
                      <a:pt x="2124" y="40"/>
                      <a:pt x="2195" y="16"/>
                    </a:cubicBezTo>
                    <a:cubicBezTo>
                      <a:pt x="2146" y="6"/>
                      <a:pt x="2140" y="26"/>
                      <a:pt x="2099" y="40"/>
                    </a:cubicBezTo>
                    <a:cubicBezTo>
                      <a:pt x="2084" y="84"/>
                      <a:pt x="2076" y="70"/>
                      <a:pt x="2111" y="88"/>
                    </a:cubicBezTo>
                    <a:cubicBezTo>
                      <a:pt x="2169" y="86"/>
                      <a:pt x="2228" y="90"/>
                      <a:pt x="2285" y="82"/>
                    </a:cubicBezTo>
                    <a:cubicBezTo>
                      <a:pt x="2305" y="79"/>
                      <a:pt x="2319" y="59"/>
                      <a:pt x="2339" y="52"/>
                    </a:cubicBezTo>
                    <a:cubicBezTo>
                      <a:pt x="2345" y="46"/>
                      <a:pt x="2359" y="42"/>
                      <a:pt x="2357" y="34"/>
                    </a:cubicBezTo>
                    <a:cubicBezTo>
                      <a:pt x="2355" y="25"/>
                      <a:pt x="2342" y="22"/>
                      <a:pt x="2333" y="22"/>
                    </a:cubicBezTo>
                    <a:cubicBezTo>
                      <a:pt x="2287" y="20"/>
                      <a:pt x="2241" y="26"/>
                      <a:pt x="2195" y="28"/>
                    </a:cubicBezTo>
                    <a:cubicBezTo>
                      <a:pt x="2179" y="39"/>
                      <a:pt x="2141" y="52"/>
                      <a:pt x="2141" y="52"/>
                    </a:cubicBezTo>
                    <a:cubicBezTo>
                      <a:pt x="2112" y="96"/>
                      <a:pt x="2121" y="96"/>
                      <a:pt x="2171" y="106"/>
                    </a:cubicBezTo>
                    <a:cubicBezTo>
                      <a:pt x="2199" y="104"/>
                      <a:pt x="2228" y="106"/>
                      <a:pt x="2255" y="100"/>
                    </a:cubicBezTo>
                    <a:cubicBezTo>
                      <a:pt x="2265" y="98"/>
                      <a:pt x="2270" y="87"/>
                      <a:pt x="2279" y="82"/>
                    </a:cubicBezTo>
                    <a:cubicBezTo>
                      <a:pt x="2312" y="63"/>
                      <a:pt x="2349" y="55"/>
                      <a:pt x="2381" y="34"/>
                    </a:cubicBezTo>
                    <a:cubicBezTo>
                      <a:pt x="2335" y="3"/>
                      <a:pt x="2276" y="17"/>
                      <a:pt x="2225" y="34"/>
                    </a:cubicBezTo>
                    <a:cubicBezTo>
                      <a:pt x="2224" y="38"/>
                      <a:pt x="2210" y="78"/>
                      <a:pt x="2225" y="82"/>
                    </a:cubicBezTo>
                    <a:cubicBezTo>
                      <a:pt x="2237" y="85"/>
                      <a:pt x="2249" y="74"/>
                      <a:pt x="2261" y="70"/>
                    </a:cubicBezTo>
                    <a:cubicBezTo>
                      <a:pt x="2286" y="62"/>
                      <a:pt x="2313" y="66"/>
                      <a:pt x="2339" y="64"/>
                    </a:cubicBezTo>
                    <a:cubicBezTo>
                      <a:pt x="2345" y="63"/>
                      <a:pt x="2374" y="56"/>
                      <a:pt x="2381" y="52"/>
                    </a:cubicBezTo>
                    <a:cubicBezTo>
                      <a:pt x="2394" y="45"/>
                      <a:pt x="2417" y="28"/>
                      <a:pt x="2417" y="28"/>
                    </a:cubicBezTo>
                    <a:cubicBezTo>
                      <a:pt x="2407" y="58"/>
                      <a:pt x="2403" y="65"/>
                      <a:pt x="2375" y="46"/>
                    </a:cubicBezTo>
                    <a:cubicBezTo>
                      <a:pt x="2286" y="51"/>
                      <a:pt x="2216" y="70"/>
                      <a:pt x="2129" y="7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32"/>
              <p:cNvGrpSpPr>
                <a:grpSpLocks noChangeAspect="1"/>
              </p:cNvGrpSpPr>
              <p:nvPr/>
            </p:nvGrpSpPr>
            <p:grpSpPr bwMode="auto">
              <a:xfrm>
                <a:off x="143" y="1929"/>
                <a:ext cx="1528" cy="252"/>
                <a:chOff x="1260" y="1841"/>
                <a:chExt cx="2388" cy="300"/>
              </a:xfrm>
            </p:grpSpPr>
            <p:sp>
              <p:nvSpPr>
                <p:cNvPr id="42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1841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43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208" y="184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44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724" y="184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45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216" y="1842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46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344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47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48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49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50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260" y="209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51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0" y="209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52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2226" y="209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53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730" y="2088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</p:grpSp>
          <p:sp>
            <p:nvSpPr>
              <p:cNvPr id="13" name="Freeform 45"/>
              <p:cNvSpPr>
                <a:spLocks noChangeAspect="1"/>
              </p:cNvSpPr>
              <p:nvPr/>
            </p:nvSpPr>
            <p:spPr bwMode="auto">
              <a:xfrm>
                <a:off x="197" y="1769"/>
                <a:ext cx="1546" cy="315"/>
              </a:xfrm>
              <a:custGeom>
                <a:avLst/>
                <a:gdLst>
                  <a:gd name="T0" fmla="*/ 1 w 2417"/>
                  <a:gd name="T1" fmla="*/ 1599 h 388"/>
                  <a:gd name="T2" fmla="*/ 3 w 2417"/>
                  <a:gd name="T3" fmla="*/ 1427 h 388"/>
                  <a:gd name="T4" fmla="*/ 3 w 2417"/>
                  <a:gd name="T5" fmla="*/ 1907 h 388"/>
                  <a:gd name="T6" fmla="*/ 4 w 2417"/>
                  <a:gd name="T7" fmla="*/ 1495 h 388"/>
                  <a:gd name="T8" fmla="*/ 5 w 2417"/>
                  <a:gd name="T9" fmla="*/ 1736 h 388"/>
                  <a:gd name="T10" fmla="*/ 5 w 2417"/>
                  <a:gd name="T11" fmla="*/ 2113 h 388"/>
                  <a:gd name="T12" fmla="*/ 7 w 2417"/>
                  <a:gd name="T13" fmla="*/ 1358 h 388"/>
                  <a:gd name="T14" fmla="*/ 8 w 2417"/>
                  <a:gd name="T15" fmla="*/ 2216 h 388"/>
                  <a:gd name="T16" fmla="*/ 10 w 2417"/>
                  <a:gd name="T17" fmla="*/ 1530 h 388"/>
                  <a:gd name="T18" fmla="*/ 8 w 2417"/>
                  <a:gd name="T19" fmla="*/ 1051 h 388"/>
                  <a:gd name="T20" fmla="*/ 10 w 2417"/>
                  <a:gd name="T21" fmla="*/ 1805 h 388"/>
                  <a:gd name="T22" fmla="*/ 12 w 2417"/>
                  <a:gd name="T23" fmla="*/ 1120 h 388"/>
                  <a:gd name="T24" fmla="*/ 12 w 2417"/>
                  <a:gd name="T25" fmla="*/ 1839 h 388"/>
                  <a:gd name="T26" fmla="*/ 12 w 2417"/>
                  <a:gd name="T27" fmla="*/ 1222 h 388"/>
                  <a:gd name="T28" fmla="*/ 13 w 2417"/>
                  <a:gd name="T29" fmla="*/ 1702 h 388"/>
                  <a:gd name="T30" fmla="*/ 13 w 2417"/>
                  <a:gd name="T31" fmla="*/ 1805 h 388"/>
                  <a:gd name="T32" fmla="*/ 15 w 2417"/>
                  <a:gd name="T33" fmla="*/ 1771 h 388"/>
                  <a:gd name="T34" fmla="*/ 14 w 2417"/>
                  <a:gd name="T35" fmla="*/ 1839 h 388"/>
                  <a:gd name="T36" fmla="*/ 18 w 2417"/>
                  <a:gd name="T37" fmla="*/ 1668 h 388"/>
                  <a:gd name="T38" fmla="*/ 17 w 2417"/>
                  <a:gd name="T39" fmla="*/ 2044 h 388"/>
                  <a:gd name="T40" fmla="*/ 16 w 2417"/>
                  <a:gd name="T41" fmla="*/ 1154 h 388"/>
                  <a:gd name="T42" fmla="*/ 18 w 2417"/>
                  <a:gd name="T43" fmla="*/ 878 h 388"/>
                  <a:gd name="T44" fmla="*/ 16 w 2417"/>
                  <a:gd name="T45" fmla="*/ 811 h 388"/>
                  <a:gd name="T46" fmla="*/ 17 w 2417"/>
                  <a:gd name="T47" fmla="*/ 1291 h 388"/>
                  <a:gd name="T48" fmla="*/ 18 w 2417"/>
                  <a:gd name="T49" fmla="*/ 742 h 388"/>
                  <a:gd name="T50" fmla="*/ 13 w 2417"/>
                  <a:gd name="T51" fmla="*/ 1120 h 388"/>
                  <a:gd name="T52" fmla="*/ 14 w 2417"/>
                  <a:gd name="T53" fmla="*/ 365 h 388"/>
                  <a:gd name="T54" fmla="*/ 10 w 2417"/>
                  <a:gd name="T55" fmla="*/ 742 h 388"/>
                  <a:gd name="T56" fmla="*/ 11 w 2417"/>
                  <a:gd name="T57" fmla="*/ 777 h 388"/>
                  <a:gd name="T58" fmla="*/ 12 w 2417"/>
                  <a:gd name="T59" fmla="*/ 331 h 388"/>
                  <a:gd name="T60" fmla="*/ 15 w 2417"/>
                  <a:gd name="T61" fmla="*/ 878 h 388"/>
                  <a:gd name="T62" fmla="*/ 10 w 2417"/>
                  <a:gd name="T63" fmla="*/ 674 h 388"/>
                  <a:gd name="T64" fmla="*/ 10 w 2417"/>
                  <a:gd name="T65" fmla="*/ 160 h 388"/>
                  <a:gd name="T66" fmla="*/ 8 w 2417"/>
                  <a:gd name="T67" fmla="*/ 742 h 388"/>
                  <a:gd name="T68" fmla="*/ 7 w 2417"/>
                  <a:gd name="T69" fmla="*/ 1427 h 388"/>
                  <a:gd name="T70" fmla="*/ 8 w 2417"/>
                  <a:gd name="T71" fmla="*/ 434 h 388"/>
                  <a:gd name="T72" fmla="*/ 4 w 2417"/>
                  <a:gd name="T73" fmla="*/ 1393 h 388"/>
                  <a:gd name="T74" fmla="*/ 6 w 2417"/>
                  <a:gd name="T75" fmla="*/ 297 h 388"/>
                  <a:gd name="T76" fmla="*/ 3 w 2417"/>
                  <a:gd name="T77" fmla="*/ 1324 h 388"/>
                  <a:gd name="T78" fmla="*/ 6 w 2417"/>
                  <a:gd name="T79" fmla="*/ 399 h 388"/>
                  <a:gd name="T80" fmla="*/ 3 w 2417"/>
                  <a:gd name="T81" fmla="*/ 1085 h 388"/>
                  <a:gd name="T82" fmla="*/ 2 w 2417"/>
                  <a:gd name="T83" fmla="*/ 1154 h 388"/>
                  <a:gd name="T84" fmla="*/ 5 w 2417"/>
                  <a:gd name="T85" fmla="*/ 1462 h 388"/>
                  <a:gd name="T86" fmla="*/ 10 w 2417"/>
                  <a:gd name="T87" fmla="*/ 947 h 388"/>
                  <a:gd name="T88" fmla="*/ 12 w 2417"/>
                  <a:gd name="T89" fmla="*/ 708 h 388"/>
                  <a:gd name="T90" fmla="*/ 13 w 2417"/>
                  <a:gd name="T91" fmla="*/ 537 h 388"/>
                  <a:gd name="T92" fmla="*/ 15 w 2417"/>
                  <a:gd name="T93" fmla="*/ 537 h 388"/>
                  <a:gd name="T94" fmla="*/ 15 w 2417"/>
                  <a:gd name="T95" fmla="*/ 878 h 388"/>
                  <a:gd name="T96" fmla="*/ 15 w 2417"/>
                  <a:gd name="T97" fmla="*/ 399 h 388"/>
                  <a:gd name="T98" fmla="*/ 18 w 2417"/>
                  <a:gd name="T99" fmla="*/ 399 h 388"/>
                  <a:gd name="T100" fmla="*/ 19 w 2417"/>
                  <a:gd name="T101" fmla="*/ 468 h 388"/>
                  <a:gd name="T102" fmla="*/ 19 w 2417"/>
                  <a:gd name="T103" fmla="*/ 228 h 388"/>
                  <a:gd name="T104" fmla="*/ 22 w 2417"/>
                  <a:gd name="T105" fmla="*/ 194 h 388"/>
                  <a:gd name="T106" fmla="*/ 20 w 2417"/>
                  <a:gd name="T107" fmla="*/ 605 h 388"/>
                  <a:gd name="T108" fmla="*/ 20 w 2417"/>
                  <a:gd name="T109" fmla="*/ 194 h 388"/>
                  <a:gd name="T110" fmla="*/ 22 w 2417"/>
                  <a:gd name="T111" fmla="*/ 297 h 3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17"/>
                  <a:gd name="T169" fmla="*/ 0 h 388"/>
                  <a:gd name="T170" fmla="*/ 2417 w 2417"/>
                  <a:gd name="T171" fmla="*/ 388 h 3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17" h="388">
                    <a:moveTo>
                      <a:pt x="305" y="202"/>
                    </a:moveTo>
                    <a:cubicBezTo>
                      <a:pt x="242" y="218"/>
                      <a:pt x="175" y="217"/>
                      <a:pt x="113" y="238"/>
                    </a:cubicBezTo>
                    <a:cubicBezTo>
                      <a:pt x="97" y="263"/>
                      <a:pt x="87" y="260"/>
                      <a:pt x="59" y="268"/>
                    </a:cubicBezTo>
                    <a:cubicBezTo>
                      <a:pt x="47" y="272"/>
                      <a:pt x="23" y="280"/>
                      <a:pt x="23" y="280"/>
                    </a:cubicBezTo>
                    <a:cubicBezTo>
                      <a:pt x="1" y="313"/>
                      <a:pt x="0" y="330"/>
                      <a:pt x="41" y="340"/>
                    </a:cubicBezTo>
                    <a:cubicBezTo>
                      <a:pt x="147" y="335"/>
                      <a:pt x="151" y="340"/>
                      <a:pt x="221" y="322"/>
                    </a:cubicBezTo>
                    <a:cubicBezTo>
                      <a:pt x="240" y="309"/>
                      <a:pt x="264" y="301"/>
                      <a:pt x="281" y="286"/>
                    </a:cubicBezTo>
                    <a:cubicBezTo>
                      <a:pt x="294" y="275"/>
                      <a:pt x="317" y="250"/>
                      <a:pt x="317" y="250"/>
                    </a:cubicBezTo>
                    <a:cubicBezTo>
                      <a:pt x="332" y="204"/>
                      <a:pt x="270" y="238"/>
                      <a:pt x="245" y="244"/>
                    </a:cubicBezTo>
                    <a:cubicBezTo>
                      <a:pt x="241" y="250"/>
                      <a:pt x="234" y="255"/>
                      <a:pt x="233" y="262"/>
                    </a:cubicBezTo>
                    <a:cubicBezTo>
                      <a:pt x="228" y="337"/>
                      <a:pt x="239" y="337"/>
                      <a:pt x="299" y="346"/>
                    </a:cubicBezTo>
                    <a:cubicBezTo>
                      <a:pt x="301" y="346"/>
                      <a:pt x="368" y="346"/>
                      <a:pt x="389" y="334"/>
                    </a:cubicBezTo>
                    <a:cubicBezTo>
                      <a:pt x="412" y="321"/>
                      <a:pt x="429" y="302"/>
                      <a:pt x="449" y="286"/>
                    </a:cubicBezTo>
                    <a:cubicBezTo>
                      <a:pt x="472" y="267"/>
                      <a:pt x="502" y="257"/>
                      <a:pt x="527" y="238"/>
                    </a:cubicBezTo>
                    <a:cubicBezTo>
                      <a:pt x="519" y="234"/>
                      <a:pt x="512" y="226"/>
                      <a:pt x="503" y="226"/>
                    </a:cubicBezTo>
                    <a:cubicBezTo>
                      <a:pt x="484" y="226"/>
                      <a:pt x="423" y="251"/>
                      <a:pt x="407" y="262"/>
                    </a:cubicBezTo>
                    <a:cubicBezTo>
                      <a:pt x="403" y="275"/>
                      <a:pt x="391" y="285"/>
                      <a:pt x="389" y="298"/>
                    </a:cubicBezTo>
                    <a:cubicBezTo>
                      <a:pt x="383" y="339"/>
                      <a:pt x="444" y="352"/>
                      <a:pt x="473" y="364"/>
                    </a:cubicBezTo>
                    <a:cubicBezTo>
                      <a:pt x="507" y="358"/>
                      <a:pt x="522" y="350"/>
                      <a:pt x="551" y="334"/>
                    </a:cubicBezTo>
                    <a:cubicBezTo>
                      <a:pt x="565" y="326"/>
                      <a:pt x="572" y="310"/>
                      <a:pt x="587" y="304"/>
                    </a:cubicBezTo>
                    <a:cubicBezTo>
                      <a:pt x="606" y="297"/>
                      <a:pt x="628" y="298"/>
                      <a:pt x="647" y="292"/>
                    </a:cubicBezTo>
                    <a:cubicBezTo>
                      <a:pt x="659" y="288"/>
                      <a:pt x="683" y="280"/>
                      <a:pt x="683" y="280"/>
                    </a:cubicBezTo>
                    <a:cubicBezTo>
                      <a:pt x="641" y="252"/>
                      <a:pt x="586" y="258"/>
                      <a:pt x="545" y="286"/>
                    </a:cubicBezTo>
                    <a:cubicBezTo>
                      <a:pt x="526" y="342"/>
                      <a:pt x="571" y="350"/>
                      <a:pt x="611" y="370"/>
                    </a:cubicBezTo>
                    <a:cubicBezTo>
                      <a:pt x="661" y="363"/>
                      <a:pt x="700" y="350"/>
                      <a:pt x="743" y="322"/>
                    </a:cubicBezTo>
                    <a:cubicBezTo>
                      <a:pt x="760" y="297"/>
                      <a:pt x="784" y="285"/>
                      <a:pt x="809" y="268"/>
                    </a:cubicBezTo>
                    <a:cubicBezTo>
                      <a:pt x="821" y="260"/>
                      <a:pt x="845" y="244"/>
                      <a:pt x="845" y="244"/>
                    </a:cubicBezTo>
                    <a:cubicBezTo>
                      <a:pt x="808" y="219"/>
                      <a:pt x="818" y="220"/>
                      <a:pt x="743" y="238"/>
                    </a:cubicBezTo>
                    <a:cubicBezTo>
                      <a:pt x="736" y="240"/>
                      <a:pt x="716" y="267"/>
                      <a:pt x="713" y="274"/>
                    </a:cubicBezTo>
                    <a:cubicBezTo>
                      <a:pt x="708" y="286"/>
                      <a:pt x="701" y="310"/>
                      <a:pt x="701" y="310"/>
                    </a:cubicBezTo>
                    <a:cubicBezTo>
                      <a:pt x="703" y="320"/>
                      <a:pt x="702" y="331"/>
                      <a:pt x="707" y="340"/>
                    </a:cubicBezTo>
                    <a:cubicBezTo>
                      <a:pt x="724" y="368"/>
                      <a:pt x="780" y="373"/>
                      <a:pt x="809" y="388"/>
                    </a:cubicBezTo>
                    <a:cubicBezTo>
                      <a:pt x="846" y="383"/>
                      <a:pt x="864" y="371"/>
                      <a:pt x="899" y="364"/>
                    </a:cubicBezTo>
                    <a:cubicBezTo>
                      <a:pt x="940" y="336"/>
                      <a:pt x="954" y="332"/>
                      <a:pt x="1001" y="316"/>
                    </a:cubicBezTo>
                    <a:cubicBezTo>
                      <a:pt x="1001" y="316"/>
                      <a:pt x="1046" y="286"/>
                      <a:pt x="1055" y="280"/>
                    </a:cubicBezTo>
                    <a:cubicBezTo>
                      <a:pt x="1061" y="276"/>
                      <a:pt x="1073" y="268"/>
                      <a:pt x="1073" y="268"/>
                    </a:cubicBezTo>
                    <a:cubicBezTo>
                      <a:pt x="1082" y="255"/>
                      <a:pt x="1098" y="247"/>
                      <a:pt x="1103" y="232"/>
                    </a:cubicBezTo>
                    <a:cubicBezTo>
                      <a:pt x="1108" y="216"/>
                      <a:pt x="1087" y="208"/>
                      <a:pt x="1079" y="202"/>
                    </a:cubicBezTo>
                    <a:cubicBezTo>
                      <a:pt x="1058" y="187"/>
                      <a:pt x="1043" y="174"/>
                      <a:pt x="1019" y="166"/>
                    </a:cubicBezTo>
                    <a:cubicBezTo>
                      <a:pt x="989" y="176"/>
                      <a:pt x="959" y="174"/>
                      <a:pt x="929" y="184"/>
                    </a:cubicBezTo>
                    <a:cubicBezTo>
                      <a:pt x="915" y="206"/>
                      <a:pt x="899" y="220"/>
                      <a:pt x="887" y="244"/>
                    </a:cubicBezTo>
                    <a:cubicBezTo>
                      <a:pt x="895" y="327"/>
                      <a:pt x="885" y="320"/>
                      <a:pt x="971" y="328"/>
                    </a:cubicBezTo>
                    <a:cubicBezTo>
                      <a:pt x="992" y="335"/>
                      <a:pt x="1010" y="345"/>
                      <a:pt x="1031" y="352"/>
                    </a:cubicBezTo>
                    <a:cubicBezTo>
                      <a:pt x="1083" y="343"/>
                      <a:pt x="1065" y="341"/>
                      <a:pt x="1103" y="316"/>
                    </a:cubicBezTo>
                    <a:cubicBezTo>
                      <a:pt x="1130" y="298"/>
                      <a:pt x="1168" y="278"/>
                      <a:pt x="1199" y="268"/>
                    </a:cubicBezTo>
                    <a:cubicBezTo>
                      <a:pt x="1220" y="247"/>
                      <a:pt x="1227" y="233"/>
                      <a:pt x="1253" y="220"/>
                    </a:cubicBezTo>
                    <a:cubicBezTo>
                      <a:pt x="1255" y="214"/>
                      <a:pt x="1263" y="207"/>
                      <a:pt x="1259" y="202"/>
                    </a:cubicBezTo>
                    <a:cubicBezTo>
                      <a:pt x="1254" y="195"/>
                      <a:pt x="1243" y="195"/>
                      <a:pt x="1235" y="196"/>
                    </a:cubicBezTo>
                    <a:cubicBezTo>
                      <a:pt x="1206" y="198"/>
                      <a:pt x="1179" y="209"/>
                      <a:pt x="1151" y="214"/>
                    </a:cubicBezTo>
                    <a:cubicBezTo>
                      <a:pt x="1114" y="239"/>
                      <a:pt x="1093" y="286"/>
                      <a:pt x="1079" y="328"/>
                    </a:cubicBezTo>
                    <a:cubicBezTo>
                      <a:pt x="1172" y="332"/>
                      <a:pt x="1185" y="332"/>
                      <a:pt x="1253" y="346"/>
                    </a:cubicBezTo>
                    <a:cubicBezTo>
                      <a:pt x="1281" y="340"/>
                      <a:pt x="1298" y="329"/>
                      <a:pt x="1325" y="322"/>
                    </a:cubicBezTo>
                    <a:cubicBezTo>
                      <a:pt x="1346" y="290"/>
                      <a:pt x="1373" y="274"/>
                      <a:pt x="1409" y="262"/>
                    </a:cubicBezTo>
                    <a:cubicBezTo>
                      <a:pt x="1419" y="231"/>
                      <a:pt x="1435" y="209"/>
                      <a:pt x="1397" y="196"/>
                    </a:cubicBezTo>
                    <a:cubicBezTo>
                      <a:pt x="1373" y="198"/>
                      <a:pt x="1349" y="198"/>
                      <a:pt x="1325" y="202"/>
                    </a:cubicBezTo>
                    <a:cubicBezTo>
                      <a:pt x="1313" y="204"/>
                      <a:pt x="1289" y="214"/>
                      <a:pt x="1289" y="214"/>
                    </a:cubicBezTo>
                    <a:cubicBezTo>
                      <a:pt x="1265" y="238"/>
                      <a:pt x="1246" y="260"/>
                      <a:pt x="1235" y="292"/>
                    </a:cubicBezTo>
                    <a:cubicBezTo>
                      <a:pt x="1237" y="302"/>
                      <a:pt x="1234" y="314"/>
                      <a:pt x="1241" y="322"/>
                    </a:cubicBezTo>
                    <a:cubicBezTo>
                      <a:pt x="1258" y="342"/>
                      <a:pt x="1337" y="346"/>
                      <a:pt x="1361" y="352"/>
                    </a:cubicBezTo>
                    <a:cubicBezTo>
                      <a:pt x="1406" y="382"/>
                      <a:pt x="1448" y="320"/>
                      <a:pt x="1487" y="298"/>
                    </a:cubicBezTo>
                    <a:cubicBezTo>
                      <a:pt x="1537" y="270"/>
                      <a:pt x="1612" y="270"/>
                      <a:pt x="1667" y="256"/>
                    </a:cubicBezTo>
                    <a:cubicBezTo>
                      <a:pt x="1618" y="223"/>
                      <a:pt x="1583" y="240"/>
                      <a:pt x="1517" y="244"/>
                    </a:cubicBezTo>
                    <a:cubicBezTo>
                      <a:pt x="1471" y="259"/>
                      <a:pt x="1470" y="273"/>
                      <a:pt x="1433" y="304"/>
                    </a:cubicBezTo>
                    <a:cubicBezTo>
                      <a:pt x="1427" y="309"/>
                      <a:pt x="1410" y="311"/>
                      <a:pt x="1415" y="316"/>
                    </a:cubicBezTo>
                    <a:cubicBezTo>
                      <a:pt x="1421" y="322"/>
                      <a:pt x="1431" y="312"/>
                      <a:pt x="1439" y="310"/>
                    </a:cubicBezTo>
                    <a:cubicBezTo>
                      <a:pt x="1465" y="327"/>
                      <a:pt x="1493" y="333"/>
                      <a:pt x="1523" y="340"/>
                    </a:cubicBezTo>
                    <a:cubicBezTo>
                      <a:pt x="1571" y="372"/>
                      <a:pt x="1555" y="366"/>
                      <a:pt x="1661" y="346"/>
                    </a:cubicBezTo>
                    <a:cubicBezTo>
                      <a:pt x="1661" y="346"/>
                      <a:pt x="1706" y="316"/>
                      <a:pt x="1715" y="310"/>
                    </a:cubicBezTo>
                    <a:cubicBezTo>
                      <a:pt x="1721" y="306"/>
                      <a:pt x="1733" y="298"/>
                      <a:pt x="1733" y="298"/>
                    </a:cubicBezTo>
                    <a:cubicBezTo>
                      <a:pt x="1763" y="254"/>
                      <a:pt x="1727" y="263"/>
                      <a:pt x="1685" y="268"/>
                    </a:cubicBezTo>
                    <a:cubicBezTo>
                      <a:pt x="1655" y="278"/>
                      <a:pt x="1630" y="294"/>
                      <a:pt x="1601" y="304"/>
                    </a:cubicBezTo>
                    <a:cubicBezTo>
                      <a:pt x="1593" y="310"/>
                      <a:pt x="1586" y="317"/>
                      <a:pt x="1577" y="322"/>
                    </a:cubicBezTo>
                    <a:cubicBezTo>
                      <a:pt x="1555" y="335"/>
                      <a:pt x="1555" y="317"/>
                      <a:pt x="1565" y="346"/>
                    </a:cubicBezTo>
                    <a:cubicBezTo>
                      <a:pt x="1637" y="344"/>
                      <a:pt x="1709" y="346"/>
                      <a:pt x="1781" y="340"/>
                    </a:cubicBezTo>
                    <a:cubicBezTo>
                      <a:pt x="1809" y="338"/>
                      <a:pt x="1813" y="295"/>
                      <a:pt x="1841" y="286"/>
                    </a:cubicBezTo>
                    <a:cubicBezTo>
                      <a:pt x="1861" y="288"/>
                      <a:pt x="1883" y="284"/>
                      <a:pt x="1901" y="292"/>
                    </a:cubicBezTo>
                    <a:cubicBezTo>
                      <a:pt x="1908" y="295"/>
                      <a:pt x="1888" y="299"/>
                      <a:pt x="1883" y="304"/>
                    </a:cubicBezTo>
                    <a:cubicBezTo>
                      <a:pt x="1850" y="337"/>
                      <a:pt x="1868" y="329"/>
                      <a:pt x="1817" y="340"/>
                    </a:cubicBezTo>
                    <a:cubicBezTo>
                      <a:pt x="1811" y="341"/>
                      <a:pt x="1805" y="343"/>
                      <a:pt x="1799" y="346"/>
                    </a:cubicBezTo>
                    <a:cubicBezTo>
                      <a:pt x="1793" y="349"/>
                      <a:pt x="1774" y="358"/>
                      <a:pt x="1781" y="358"/>
                    </a:cubicBezTo>
                    <a:cubicBezTo>
                      <a:pt x="1794" y="358"/>
                      <a:pt x="1851" y="318"/>
                      <a:pt x="1865" y="310"/>
                    </a:cubicBezTo>
                    <a:cubicBezTo>
                      <a:pt x="1878" y="303"/>
                      <a:pt x="1901" y="286"/>
                      <a:pt x="1901" y="286"/>
                    </a:cubicBezTo>
                    <a:cubicBezTo>
                      <a:pt x="1899" y="260"/>
                      <a:pt x="1901" y="233"/>
                      <a:pt x="1895" y="208"/>
                    </a:cubicBezTo>
                    <a:cubicBezTo>
                      <a:pt x="1882" y="155"/>
                      <a:pt x="1777" y="202"/>
                      <a:pt x="1739" y="202"/>
                    </a:cubicBezTo>
                    <a:cubicBezTo>
                      <a:pt x="1729" y="202"/>
                      <a:pt x="1759" y="198"/>
                      <a:pt x="1769" y="196"/>
                    </a:cubicBezTo>
                    <a:cubicBezTo>
                      <a:pt x="1777" y="194"/>
                      <a:pt x="1785" y="191"/>
                      <a:pt x="1793" y="190"/>
                    </a:cubicBezTo>
                    <a:cubicBezTo>
                      <a:pt x="1817" y="187"/>
                      <a:pt x="1841" y="186"/>
                      <a:pt x="1865" y="184"/>
                    </a:cubicBezTo>
                    <a:cubicBezTo>
                      <a:pt x="1891" y="175"/>
                      <a:pt x="1913" y="166"/>
                      <a:pt x="1937" y="154"/>
                    </a:cubicBezTo>
                    <a:cubicBezTo>
                      <a:pt x="1959" y="143"/>
                      <a:pt x="1968" y="126"/>
                      <a:pt x="1991" y="118"/>
                    </a:cubicBezTo>
                    <a:cubicBezTo>
                      <a:pt x="1953" y="109"/>
                      <a:pt x="1931" y="126"/>
                      <a:pt x="1895" y="130"/>
                    </a:cubicBezTo>
                    <a:cubicBezTo>
                      <a:pt x="1865" y="133"/>
                      <a:pt x="1835" y="133"/>
                      <a:pt x="1805" y="136"/>
                    </a:cubicBezTo>
                    <a:cubicBezTo>
                      <a:pt x="1789" y="137"/>
                      <a:pt x="1773" y="140"/>
                      <a:pt x="1757" y="142"/>
                    </a:cubicBezTo>
                    <a:cubicBezTo>
                      <a:pt x="1738" y="171"/>
                      <a:pt x="1747" y="153"/>
                      <a:pt x="1733" y="196"/>
                    </a:cubicBezTo>
                    <a:cubicBezTo>
                      <a:pt x="1729" y="208"/>
                      <a:pt x="1721" y="232"/>
                      <a:pt x="1721" y="232"/>
                    </a:cubicBezTo>
                    <a:cubicBezTo>
                      <a:pt x="1737" y="280"/>
                      <a:pt x="1723" y="256"/>
                      <a:pt x="1823" y="238"/>
                    </a:cubicBezTo>
                    <a:cubicBezTo>
                      <a:pt x="1835" y="236"/>
                      <a:pt x="1859" y="226"/>
                      <a:pt x="1859" y="226"/>
                    </a:cubicBezTo>
                    <a:cubicBezTo>
                      <a:pt x="1867" y="220"/>
                      <a:pt x="1874" y="213"/>
                      <a:pt x="1883" y="208"/>
                    </a:cubicBezTo>
                    <a:cubicBezTo>
                      <a:pt x="1888" y="205"/>
                      <a:pt x="1897" y="206"/>
                      <a:pt x="1901" y="202"/>
                    </a:cubicBezTo>
                    <a:cubicBezTo>
                      <a:pt x="1905" y="198"/>
                      <a:pt x="1905" y="190"/>
                      <a:pt x="1907" y="184"/>
                    </a:cubicBezTo>
                    <a:cubicBezTo>
                      <a:pt x="1918" y="159"/>
                      <a:pt x="1927" y="145"/>
                      <a:pt x="1949" y="130"/>
                    </a:cubicBezTo>
                    <a:cubicBezTo>
                      <a:pt x="1917" y="108"/>
                      <a:pt x="1844" y="128"/>
                      <a:pt x="1811" y="130"/>
                    </a:cubicBezTo>
                    <a:cubicBezTo>
                      <a:pt x="1732" y="150"/>
                      <a:pt x="1651" y="164"/>
                      <a:pt x="1571" y="184"/>
                    </a:cubicBezTo>
                    <a:cubicBezTo>
                      <a:pt x="1551" y="189"/>
                      <a:pt x="1537" y="201"/>
                      <a:pt x="1517" y="208"/>
                    </a:cubicBezTo>
                    <a:cubicBezTo>
                      <a:pt x="1511" y="204"/>
                      <a:pt x="1499" y="203"/>
                      <a:pt x="1499" y="196"/>
                    </a:cubicBezTo>
                    <a:cubicBezTo>
                      <a:pt x="1499" y="184"/>
                      <a:pt x="1511" y="176"/>
                      <a:pt x="1517" y="166"/>
                    </a:cubicBezTo>
                    <a:cubicBezTo>
                      <a:pt x="1537" y="130"/>
                      <a:pt x="1545" y="118"/>
                      <a:pt x="1577" y="94"/>
                    </a:cubicBezTo>
                    <a:cubicBezTo>
                      <a:pt x="1571" y="92"/>
                      <a:pt x="1564" y="91"/>
                      <a:pt x="1559" y="88"/>
                    </a:cubicBezTo>
                    <a:cubicBezTo>
                      <a:pt x="1548" y="81"/>
                      <a:pt x="1541" y="69"/>
                      <a:pt x="1529" y="64"/>
                    </a:cubicBezTo>
                    <a:cubicBezTo>
                      <a:pt x="1501" y="51"/>
                      <a:pt x="1420" y="38"/>
                      <a:pt x="1391" y="34"/>
                    </a:cubicBezTo>
                    <a:cubicBezTo>
                      <a:pt x="1359" y="29"/>
                      <a:pt x="1295" y="22"/>
                      <a:pt x="1295" y="22"/>
                    </a:cubicBezTo>
                    <a:cubicBezTo>
                      <a:pt x="1239" y="27"/>
                      <a:pt x="1159" y="0"/>
                      <a:pt x="1127" y="46"/>
                    </a:cubicBezTo>
                    <a:cubicBezTo>
                      <a:pt x="1108" y="73"/>
                      <a:pt x="1101" y="100"/>
                      <a:pt x="1091" y="130"/>
                    </a:cubicBezTo>
                    <a:cubicBezTo>
                      <a:pt x="1087" y="142"/>
                      <a:pt x="1079" y="166"/>
                      <a:pt x="1079" y="166"/>
                    </a:cubicBezTo>
                    <a:cubicBezTo>
                      <a:pt x="1081" y="178"/>
                      <a:pt x="1076" y="193"/>
                      <a:pt x="1085" y="202"/>
                    </a:cubicBezTo>
                    <a:cubicBezTo>
                      <a:pt x="1090" y="207"/>
                      <a:pt x="1097" y="194"/>
                      <a:pt x="1103" y="190"/>
                    </a:cubicBezTo>
                    <a:cubicBezTo>
                      <a:pt x="1135" y="172"/>
                      <a:pt x="1163" y="156"/>
                      <a:pt x="1193" y="136"/>
                    </a:cubicBezTo>
                    <a:cubicBezTo>
                      <a:pt x="1203" y="130"/>
                      <a:pt x="1212" y="123"/>
                      <a:pt x="1223" y="118"/>
                    </a:cubicBezTo>
                    <a:cubicBezTo>
                      <a:pt x="1235" y="113"/>
                      <a:pt x="1259" y="106"/>
                      <a:pt x="1259" y="106"/>
                    </a:cubicBezTo>
                    <a:cubicBezTo>
                      <a:pt x="1267" y="94"/>
                      <a:pt x="1275" y="82"/>
                      <a:pt x="1283" y="70"/>
                    </a:cubicBezTo>
                    <a:cubicBezTo>
                      <a:pt x="1299" y="47"/>
                      <a:pt x="1302" y="50"/>
                      <a:pt x="1277" y="58"/>
                    </a:cubicBezTo>
                    <a:cubicBezTo>
                      <a:pt x="1243" y="92"/>
                      <a:pt x="1232" y="139"/>
                      <a:pt x="1217" y="184"/>
                    </a:cubicBezTo>
                    <a:cubicBezTo>
                      <a:pt x="1219" y="198"/>
                      <a:pt x="1209" y="223"/>
                      <a:pt x="1223" y="226"/>
                    </a:cubicBezTo>
                    <a:cubicBezTo>
                      <a:pt x="1274" y="236"/>
                      <a:pt x="1450" y="206"/>
                      <a:pt x="1511" y="202"/>
                    </a:cubicBezTo>
                    <a:cubicBezTo>
                      <a:pt x="1547" y="195"/>
                      <a:pt x="1570" y="179"/>
                      <a:pt x="1595" y="154"/>
                    </a:cubicBezTo>
                    <a:cubicBezTo>
                      <a:pt x="1593" y="150"/>
                      <a:pt x="1577" y="116"/>
                      <a:pt x="1571" y="112"/>
                    </a:cubicBezTo>
                    <a:cubicBezTo>
                      <a:pt x="1521" y="78"/>
                      <a:pt x="1385" y="92"/>
                      <a:pt x="1325" y="88"/>
                    </a:cubicBezTo>
                    <a:cubicBezTo>
                      <a:pt x="1265" y="90"/>
                      <a:pt x="1205" y="87"/>
                      <a:pt x="1145" y="94"/>
                    </a:cubicBezTo>
                    <a:cubicBezTo>
                      <a:pt x="1127" y="96"/>
                      <a:pt x="1114" y="114"/>
                      <a:pt x="1097" y="118"/>
                    </a:cubicBezTo>
                    <a:cubicBezTo>
                      <a:pt x="1022" y="137"/>
                      <a:pt x="969" y="159"/>
                      <a:pt x="905" y="202"/>
                    </a:cubicBezTo>
                    <a:cubicBezTo>
                      <a:pt x="931" y="138"/>
                      <a:pt x="982" y="93"/>
                      <a:pt x="1049" y="76"/>
                    </a:cubicBezTo>
                    <a:cubicBezTo>
                      <a:pt x="1083" y="42"/>
                      <a:pt x="1093" y="71"/>
                      <a:pt x="1073" y="22"/>
                    </a:cubicBezTo>
                    <a:cubicBezTo>
                      <a:pt x="1067" y="24"/>
                      <a:pt x="1061" y="25"/>
                      <a:pt x="1055" y="28"/>
                    </a:cubicBezTo>
                    <a:cubicBezTo>
                      <a:pt x="1049" y="31"/>
                      <a:pt x="1044" y="37"/>
                      <a:pt x="1037" y="40"/>
                    </a:cubicBezTo>
                    <a:cubicBezTo>
                      <a:pt x="1019" y="47"/>
                      <a:pt x="1005" y="43"/>
                      <a:pt x="989" y="52"/>
                    </a:cubicBezTo>
                    <a:cubicBezTo>
                      <a:pt x="873" y="115"/>
                      <a:pt x="988" y="56"/>
                      <a:pt x="917" y="100"/>
                    </a:cubicBezTo>
                    <a:cubicBezTo>
                      <a:pt x="888" y="118"/>
                      <a:pt x="894" y="106"/>
                      <a:pt x="863" y="130"/>
                    </a:cubicBezTo>
                    <a:cubicBezTo>
                      <a:pt x="835" y="151"/>
                      <a:pt x="826" y="169"/>
                      <a:pt x="791" y="178"/>
                    </a:cubicBezTo>
                    <a:cubicBezTo>
                      <a:pt x="772" y="207"/>
                      <a:pt x="754" y="217"/>
                      <a:pt x="737" y="250"/>
                    </a:cubicBezTo>
                    <a:cubicBezTo>
                      <a:pt x="734" y="256"/>
                      <a:pt x="725" y="268"/>
                      <a:pt x="731" y="268"/>
                    </a:cubicBezTo>
                    <a:cubicBezTo>
                      <a:pt x="739" y="268"/>
                      <a:pt x="743" y="256"/>
                      <a:pt x="749" y="250"/>
                    </a:cubicBezTo>
                    <a:cubicBezTo>
                      <a:pt x="759" y="238"/>
                      <a:pt x="769" y="226"/>
                      <a:pt x="779" y="214"/>
                    </a:cubicBezTo>
                    <a:cubicBezTo>
                      <a:pt x="809" y="175"/>
                      <a:pt x="827" y="132"/>
                      <a:pt x="857" y="94"/>
                    </a:cubicBezTo>
                    <a:cubicBezTo>
                      <a:pt x="855" y="86"/>
                      <a:pt x="858" y="74"/>
                      <a:pt x="851" y="70"/>
                    </a:cubicBezTo>
                    <a:cubicBezTo>
                      <a:pt x="842" y="65"/>
                      <a:pt x="831" y="73"/>
                      <a:pt x="821" y="76"/>
                    </a:cubicBezTo>
                    <a:cubicBezTo>
                      <a:pt x="781" y="87"/>
                      <a:pt x="747" y="110"/>
                      <a:pt x="707" y="118"/>
                    </a:cubicBezTo>
                    <a:cubicBezTo>
                      <a:pt x="687" y="131"/>
                      <a:pt x="668" y="133"/>
                      <a:pt x="647" y="142"/>
                    </a:cubicBezTo>
                    <a:cubicBezTo>
                      <a:pt x="611" y="158"/>
                      <a:pt x="579" y="175"/>
                      <a:pt x="545" y="196"/>
                    </a:cubicBezTo>
                    <a:cubicBezTo>
                      <a:pt x="530" y="205"/>
                      <a:pt x="503" y="230"/>
                      <a:pt x="491" y="244"/>
                    </a:cubicBezTo>
                    <a:cubicBezTo>
                      <a:pt x="486" y="249"/>
                      <a:pt x="472" y="261"/>
                      <a:pt x="479" y="262"/>
                    </a:cubicBezTo>
                    <a:cubicBezTo>
                      <a:pt x="493" y="265"/>
                      <a:pt x="507" y="254"/>
                      <a:pt x="521" y="250"/>
                    </a:cubicBezTo>
                    <a:cubicBezTo>
                      <a:pt x="584" y="203"/>
                      <a:pt x="675" y="172"/>
                      <a:pt x="719" y="106"/>
                    </a:cubicBezTo>
                    <a:cubicBezTo>
                      <a:pt x="742" y="16"/>
                      <a:pt x="711" y="46"/>
                      <a:pt x="617" y="52"/>
                    </a:cubicBezTo>
                    <a:cubicBezTo>
                      <a:pt x="585" y="68"/>
                      <a:pt x="550" y="85"/>
                      <a:pt x="515" y="94"/>
                    </a:cubicBezTo>
                    <a:cubicBezTo>
                      <a:pt x="496" y="123"/>
                      <a:pt x="510" y="110"/>
                      <a:pt x="467" y="124"/>
                    </a:cubicBezTo>
                    <a:cubicBezTo>
                      <a:pt x="432" y="136"/>
                      <a:pt x="402" y="176"/>
                      <a:pt x="371" y="196"/>
                    </a:cubicBezTo>
                    <a:cubicBezTo>
                      <a:pt x="360" y="228"/>
                      <a:pt x="372" y="202"/>
                      <a:pt x="347" y="232"/>
                    </a:cubicBezTo>
                    <a:cubicBezTo>
                      <a:pt x="342" y="238"/>
                      <a:pt x="328" y="250"/>
                      <a:pt x="335" y="250"/>
                    </a:cubicBezTo>
                    <a:cubicBezTo>
                      <a:pt x="381" y="250"/>
                      <a:pt x="384" y="228"/>
                      <a:pt x="419" y="214"/>
                    </a:cubicBezTo>
                    <a:cubicBezTo>
                      <a:pt x="500" y="180"/>
                      <a:pt x="597" y="167"/>
                      <a:pt x="671" y="118"/>
                    </a:cubicBezTo>
                    <a:cubicBezTo>
                      <a:pt x="680" y="63"/>
                      <a:pt x="704" y="60"/>
                      <a:pt x="647" y="70"/>
                    </a:cubicBezTo>
                    <a:cubicBezTo>
                      <a:pt x="599" y="89"/>
                      <a:pt x="553" y="115"/>
                      <a:pt x="509" y="142"/>
                    </a:cubicBezTo>
                    <a:cubicBezTo>
                      <a:pt x="501" y="147"/>
                      <a:pt x="495" y="158"/>
                      <a:pt x="485" y="160"/>
                    </a:cubicBezTo>
                    <a:cubicBezTo>
                      <a:pt x="460" y="166"/>
                      <a:pt x="433" y="164"/>
                      <a:pt x="407" y="166"/>
                    </a:cubicBezTo>
                    <a:cubicBezTo>
                      <a:pt x="351" y="177"/>
                      <a:pt x="316" y="185"/>
                      <a:pt x="257" y="190"/>
                    </a:cubicBezTo>
                    <a:cubicBezTo>
                      <a:pt x="251" y="192"/>
                      <a:pt x="233" y="197"/>
                      <a:pt x="239" y="196"/>
                    </a:cubicBezTo>
                    <a:cubicBezTo>
                      <a:pt x="255" y="193"/>
                      <a:pt x="287" y="184"/>
                      <a:pt x="287" y="184"/>
                    </a:cubicBezTo>
                    <a:cubicBezTo>
                      <a:pt x="296" y="178"/>
                      <a:pt x="344" y="145"/>
                      <a:pt x="299" y="160"/>
                    </a:cubicBezTo>
                    <a:cubicBezTo>
                      <a:pt x="274" y="185"/>
                      <a:pt x="261" y="191"/>
                      <a:pt x="227" y="202"/>
                    </a:cubicBezTo>
                    <a:cubicBezTo>
                      <a:pt x="221" y="204"/>
                      <a:pt x="209" y="208"/>
                      <a:pt x="209" y="208"/>
                    </a:cubicBezTo>
                    <a:cubicBezTo>
                      <a:pt x="211" y="228"/>
                      <a:pt x="207" y="250"/>
                      <a:pt x="215" y="268"/>
                    </a:cubicBezTo>
                    <a:cubicBezTo>
                      <a:pt x="217" y="273"/>
                      <a:pt x="315" y="286"/>
                      <a:pt x="317" y="286"/>
                    </a:cubicBezTo>
                    <a:cubicBezTo>
                      <a:pt x="381" y="281"/>
                      <a:pt x="522" y="273"/>
                      <a:pt x="605" y="256"/>
                    </a:cubicBezTo>
                    <a:cubicBezTo>
                      <a:pt x="687" y="239"/>
                      <a:pt x="761" y="221"/>
                      <a:pt x="845" y="214"/>
                    </a:cubicBezTo>
                    <a:cubicBezTo>
                      <a:pt x="861" y="210"/>
                      <a:pt x="877" y="205"/>
                      <a:pt x="893" y="202"/>
                    </a:cubicBezTo>
                    <a:cubicBezTo>
                      <a:pt x="907" y="199"/>
                      <a:pt x="921" y="199"/>
                      <a:pt x="935" y="196"/>
                    </a:cubicBezTo>
                    <a:cubicBezTo>
                      <a:pt x="966" y="189"/>
                      <a:pt x="994" y="174"/>
                      <a:pt x="1025" y="166"/>
                    </a:cubicBezTo>
                    <a:cubicBezTo>
                      <a:pt x="1081" y="128"/>
                      <a:pt x="1117" y="91"/>
                      <a:pt x="1181" y="70"/>
                    </a:cubicBezTo>
                    <a:cubicBezTo>
                      <a:pt x="1204" y="53"/>
                      <a:pt x="1222" y="46"/>
                      <a:pt x="1247" y="34"/>
                    </a:cubicBezTo>
                    <a:cubicBezTo>
                      <a:pt x="1253" y="31"/>
                      <a:pt x="1229" y="40"/>
                      <a:pt x="1229" y="40"/>
                    </a:cubicBezTo>
                    <a:cubicBezTo>
                      <a:pt x="1196" y="65"/>
                      <a:pt x="1168" y="91"/>
                      <a:pt x="1217" y="124"/>
                    </a:cubicBezTo>
                    <a:cubicBezTo>
                      <a:pt x="1310" y="120"/>
                      <a:pt x="1395" y="106"/>
                      <a:pt x="1487" y="100"/>
                    </a:cubicBezTo>
                    <a:cubicBezTo>
                      <a:pt x="1516" y="95"/>
                      <a:pt x="1543" y="91"/>
                      <a:pt x="1571" y="82"/>
                    </a:cubicBezTo>
                    <a:cubicBezTo>
                      <a:pt x="1542" y="63"/>
                      <a:pt x="1564" y="69"/>
                      <a:pt x="1535" y="82"/>
                    </a:cubicBezTo>
                    <a:cubicBezTo>
                      <a:pt x="1523" y="87"/>
                      <a:pt x="1499" y="94"/>
                      <a:pt x="1499" y="94"/>
                    </a:cubicBezTo>
                    <a:cubicBezTo>
                      <a:pt x="1501" y="102"/>
                      <a:pt x="1498" y="114"/>
                      <a:pt x="1505" y="118"/>
                    </a:cubicBezTo>
                    <a:cubicBezTo>
                      <a:pt x="1514" y="123"/>
                      <a:pt x="1525" y="115"/>
                      <a:pt x="1535" y="112"/>
                    </a:cubicBezTo>
                    <a:cubicBezTo>
                      <a:pt x="1547" y="109"/>
                      <a:pt x="1559" y="103"/>
                      <a:pt x="1571" y="100"/>
                    </a:cubicBezTo>
                    <a:cubicBezTo>
                      <a:pt x="1579" y="98"/>
                      <a:pt x="1587" y="96"/>
                      <a:pt x="1595" y="94"/>
                    </a:cubicBezTo>
                    <a:cubicBezTo>
                      <a:pt x="1622" y="76"/>
                      <a:pt x="1646" y="86"/>
                      <a:pt x="1613" y="64"/>
                    </a:cubicBezTo>
                    <a:cubicBezTo>
                      <a:pt x="1589" y="66"/>
                      <a:pt x="1564" y="63"/>
                      <a:pt x="1541" y="70"/>
                    </a:cubicBezTo>
                    <a:cubicBezTo>
                      <a:pt x="1533" y="73"/>
                      <a:pt x="1533" y="108"/>
                      <a:pt x="1541" y="124"/>
                    </a:cubicBezTo>
                    <a:cubicBezTo>
                      <a:pt x="1552" y="147"/>
                      <a:pt x="1609" y="150"/>
                      <a:pt x="1631" y="154"/>
                    </a:cubicBezTo>
                    <a:cubicBezTo>
                      <a:pt x="1667" y="152"/>
                      <a:pt x="1703" y="151"/>
                      <a:pt x="1739" y="148"/>
                    </a:cubicBezTo>
                    <a:cubicBezTo>
                      <a:pt x="1759" y="146"/>
                      <a:pt x="1793" y="118"/>
                      <a:pt x="1793" y="118"/>
                    </a:cubicBezTo>
                    <a:cubicBezTo>
                      <a:pt x="1814" y="87"/>
                      <a:pt x="1831" y="53"/>
                      <a:pt x="1781" y="40"/>
                    </a:cubicBezTo>
                    <a:cubicBezTo>
                      <a:pt x="1734" y="44"/>
                      <a:pt x="1699" y="44"/>
                      <a:pt x="1661" y="70"/>
                    </a:cubicBezTo>
                    <a:cubicBezTo>
                      <a:pt x="1714" y="83"/>
                      <a:pt x="1786" y="63"/>
                      <a:pt x="1841" y="58"/>
                    </a:cubicBezTo>
                    <a:cubicBezTo>
                      <a:pt x="1883" y="50"/>
                      <a:pt x="1861" y="55"/>
                      <a:pt x="1907" y="40"/>
                    </a:cubicBezTo>
                    <a:cubicBezTo>
                      <a:pt x="1921" y="35"/>
                      <a:pt x="1943" y="16"/>
                      <a:pt x="1943" y="16"/>
                    </a:cubicBezTo>
                    <a:cubicBezTo>
                      <a:pt x="1952" y="44"/>
                      <a:pt x="1942" y="55"/>
                      <a:pt x="1919" y="70"/>
                    </a:cubicBezTo>
                    <a:cubicBezTo>
                      <a:pt x="1905" y="92"/>
                      <a:pt x="1893" y="109"/>
                      <a:pt x="1871" y="124"/>
                    </a:cubicBezTo>
                    <a:cubicBezTo>
                      <a:pt x="1860" y="158"/>
                      <a:pt x="1857" y="147"/>
                      <a:pt x="1919" y="136"/>
                    </a:cubicBezTo>
                    <a:cubicBezTo>
                      <a:pt x="1961" y="129"/>
                      <a:pt x="2010" y="118"/>
                      <a:pt x="2051" y="106"/>
                    </a:cubicBezTo>
                    <a:cubicBezTo>
                      <a:pt x="2073" y="100"/>
                      <a:pt x="2088" y="88"/>
                      <a:pt x="2111" y="82"/>
                    </a:cubicBezTo>
                    <a:cubicBezTo>
                      <a:pt x="2121" y="51"/>
                      <a:pt x="2108" y="55"/>
                      <a:pt x="2081" y="46"/>
                    </a:cubicBezTo>
                    <a:cubicBezTo>
                      <a:pt x="2034" y="49"/>
                      <a:pt x="1988" y="44"/>
                      <a:pt x="1949" y="70"/>
                    </a:cubicBezTo>
                    <a:cubicBezTo>
                      <a:pt x="2020" y="105"/>
                      <a:pt x="2124" y="40"/>
                      <a:pt x="2195" y="16"/>
                    </a:cubicBezTo>
                    <a:cubicBezTo>
                      <a:pt x="2146" y="6"/>
                      <a:pt x="2140" y="26"/>
                      <a:pt x="2099" y="40"/>
                    </a:cubicBezTo>
                    <a:cubicBezTo>
                      <a:pt x="2084" y="84"/>
                      <a:pt x="2076" y="70"/>
                      <a:pt x="2111" y="88"/>
                    </a:cubicBezTo>
                    <a:cubicBezTo>
                      <a:pt x="2169" y="86"/>
                      <a:pt x="2228" y="90"/>
                      <a:pt x="2285" y="82"/>
                    </a:cubicBezTo>
                    <a:cubicBezTo>
                      <a:pt x="2305" y="79"/>
                      <a:pt x="2319" y="59"/>
                      <a:pt x="2339" y="52"/>
                    </a:cubicBezTo>
                    <a:cubicBezTo>
                      <a:pt x="2345" y="46"/>
                      <a:pt x="2359" y="42"/>
                      <a:pt x="2357" y="34"/>
                    </a:cubicBezTo>
                    <a:cubicBezTo>
                      <a:pt x="2355" y="25"/>
                      <a:pt x="2342" y="22"/>
                      <a:pt x="2333" y="22"/>
                    </a:cubicBezTo>
                    <a:cubicBezTo>
                      <a:pt x="2287" y="20"/>
                      <a:pt x="2241" y="26"/>
                      <a:pt x="2195" y="28"/>
                    </a:cubicBezTo>
                    <a:cubicBezTo>
                      <a:pt x="2179" y="39"/>
                      <a:pt x="2141" y="52"/>
                      <a:pt x="2141" y="52"/>
                    </a:cubicBezTo>
                    <a:cubicBezTo>
                      <a:pt x="2112" y="96"/>
                      <a:pt x="2121" y="96"/>
                      <a:pt x="2171" y="106"/>
                    </a:cubicBezTo>
                    <a:cubicBezTo>
                      <a:pt x="2199" y="104"/>
                      <a:pt x="2228" y="106"/>
                      <a:pt x="2255" y="100"/>
                    </a:cubicBezTo>
                    <a:cubicBezTo>
                      <a:pt x="2265" y="98"/>
                      <a:pt x="2270" y="87"/>
                      <a:pt x="2279" y="82"/>
                    </a:cubicBezTo>
                    <a:cubicBezTo>
                      <a:pt x="2312" y="63"/>
                      <a:pt x="2349" y="55"/>
                      <a:pt x="2381" y="34"/>
                    </a:cubicBezTo>
                    <a:cubicBezTo>
                      <a:pt x="2335" y="3"/>
                      <a:pt x="2276" y="17"/>
                      <a:pt x="2225" y="34"/>
                    </a:cubicBezTo>
                    <a:cubicBezTo>
                      <a:pt x="2224" y="38"/>
                      <a:pt x="2210" y="78"/>
                      <a:pt x="2225" y="82"/>
                    </a:cubicBezTo>
                    <a:cubicBezTo>
                      <a:pt x="2237" y="85"/>
                      <a:pt x="2249" y="74"/>
                      <a:pt x="2261" y="70"/>
                    </a:cubicBezTo>
                    <a:cubicBezTo>
                      <a:pt x="2286" y="62"/>
                      <a:pt x="2313" y="66"/>
                      <a:pt x="2339" y="64"/>
                    </a:cubicBezTo>
                    <a:cubicBezTo>
                      <a:pt x="2345" y="63"/>
                      <a:pt x="2374" y="56"/>
                      <a:pt x="2381" y="52"/>
                    </a:cubicBezTo>
                    <a:cubicBezTo>
                      <a:pt x="2394" y="45"/>
                      <a:pt x="2417" y="28"/>
                      <a:pt x="2417" y="28"/>
                    </a:cubicBezTo>
                    <a:cubicBezTo>
                      <a:pt x="2407" y="58"/>
                      <a:pt x="2403" y="65"/>
                      <a:pt x="2375" y="46"/>
                    </a:cubicBezTo>
                    <a:cubicBezTo>
                      <a:pt x="2286" y="51"/>
                      <a:pt x="2216" y="70"/>
                      <a:pt x="2129" y="7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46"/>
              <p:cNvGrpSpPr>
                <a:grpSpLocks noChangeAspect="1"/>
              </p:cNvGrpSpPr>
              <p:nvPr/>
            </p:nvGrpSpPr>
            <p:grpSpPr bwMode="auto">
              <a:xfrm>
                <a:off x="135" y="1768"/>
                <a:ext cx="1532" cy="252"/>
                <a:chOff x="1260" y="1841"/>
                <a:chExt cx="2388" cy="300"/>
              </a:xfrm>
            </p:grpSpPr>
            <p:sp>
              <p:nvSpPr>
                <p:cNvPr id="30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1841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31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2208" y="184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32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2724" y="184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33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216" y="1842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34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1344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35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36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37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38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260" y="209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39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1740" y="209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40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2226" y="209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41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2730" y="2088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</p:grpSp>
          <p:sp>
            <p:nvSpPr>
              <p:cNvPr id="15" name="Freeform 59"/>
              <p:cNvSpPr>
                <a:spLocks noChangeAspect="1"/>
              </p:cNvSpPr>
              <p:nvPr/>
            </p:nvSpPr>
            <p:spPr bwMode="auto">
              <a:xfrm>
                <a:off x="192" y="1608"/>
                <a:ext cx="1548" cy="315"/>
              </a:xfrm>
              <a:custGeom>
                <a:avLst/>
                <a:gdLst>
                  <a:gd name="T0" fmla="*/ 1 w 2417"/>
                  <a:gd name="T1" fmla="*/ 1599 h 388"/>
                  <a:gd name="T2" fmla="*/ 3 w 2417"/>
                  <a:gd name="T3" fmla="*/ 1427 h 388"/>
                  <a:gd name="T4" fmla="*/ 4 w 2417"/>
                  <a:gd name="T5" fmla="*/ 1907 h 388"/>
                  <a:gd name="T6" fmla="*/ 4 w 2417"/>
                  <a:gd name="T7" fmla="*/ 1495 h 388"/>
                  <a:gd name="T8" fmla="*/ 5 w 2417"/>
                  <a:gd name="T9" fmla="*/ 1736 h 388"/>
                  <a:gd name="T10" fmla="*/ 6 w 2417"/>
                  <a:gd name="T11" fmla="*/ 2113 h 388"/>
                  <a:gd name="T12" fmla="*/ 7 w 2417"/>
                  <a:gd name="T13" fmla="*/ 1358 h 388"/>
                  <a:gd name="T14" fmla="*/ 8 w 2417"/>
                  <a:gd name="T15" fmla="*/ 2216 h 388"/>
                  <a:gd name="T16" fmla="*/ 10 w 2417"/>
                  <a:gd name="T17" fmla="*/ 1530 h 388"/>
                  <a:gd name="T18" fmla="*/ 8 w 2417"/>
                  <a:gd name="T19" fmla="*/ 1051 h 388"/>
                  <a:gd name="T20" fmla="*/ 11 w 2417"/>
                  <a:gd name="T21" fmla="*/ 1805 h 388"/>
                  <a:gd name="T22" fmla="*/ 12 w 2417"/>
                  <a:gd name="T23" fmla="*/ 1120 h 388"/>
                  <a:gd name="T24" fmla="*/ 13 w 2417"/>
                  <a:gd name="T25" fmla="*/ 1839 h 388"/>
                  <a:gd name="T26" fmla="*/ 12 w 2417"/>
                  <a:gd name="T27" fmla="*/ 1222 h 388"/>
                  <a:gd name="T28" fmla="*/ 14 w 2417"/>
                  <a:gd name="T29" fmla="*/ 1702 h 388"/>
                  <a:gd name="T30" fmla="*/ 13 w 2417"/>
                  <a:gd name="T31" fmla="*/ 1805 h 388"/>
                  <a:gd name="T32" fmla="*/ 17 w 2417"/>
                  <a:gd name="T33" fmla="*/ 1771 h 388"/>
                  <a:gd name="T34" fmla="*/ 15 w 2417"/>
                  <a:gd name="T35" fmla="*/ 1839 h 388"/>
                  <a:gd name="T36" fmla="*/ 18 w 2417"/>
                  <a:gd name="T37" fmla="*/ 1668 h 388"/>
                  <a:gd name="T38" fmla="*/ 17 w 2417"/>
                  <a:gd name="T39" fmla="*/ 2044 h 388"/>
                  <a:gd name="T40" fmla="*/ 17 w 2417"/>
                  <a:gd name="T41" fmla="*/ 1154 h 388"/>
                  <a:gd name="T42" fmla="*/ 19 w 2417"/>
                  <a:gd name="T43" fmla="*/ 878 h 388"/>
                  <a:gd name="T44" fmla="*/ 17 w 2417"/>
                  <a:gd name="T45" fmla="*/ 811 h 388"/>
                  <a:gd name="T46" fmla="*/ 18 w 2417"/>
                  <a:gd name="T47" fmla="*/ 1291 h 388"/>
                  <a:gd name="T48" fmla="*/ 19 w 2417"/>
                  <a:gd name="T49" fmla="*/ 742 h 388"/>
                  <a:gd name="T50" fmla="*/ 14 w 2417"/>
                  <a:gd name="T51" fmla="*/ 1120 h 388"/>
                  <a:gd name="T52" fmla="*/ 14 w 2417"/>
                  <a:gd name="T53" fmla="*/ 365 h 388"/>
                  <a:gd name="T54" fmla="*/ 10 w 2417"/>
                  <a:gd name="T55" fmla="*/ 742 h 388"/>
                  <a:gd name="T56" fmla="*/ 12 w 2417"/>
                  <a:gd name="T57" fmla="*/ 777 h 388"/>
                  <a:gd name="T58" fmla="*/ 12 w 2417"/>
                  <a:gd name="T59" fmla="*/ 331 h 388"/>
                  <a:gd name="T60" fmla="*/ 15 w 2417"/>
                  <a:gd name="T61" fmla="*/ 878 h 388"/>
                  <a:gd name="T62" fmla="*/ 11 w 2417"/>
                  <a:gd name="T63" fmla="*/ 674 h 388"/>
                  <a:gd name="T64" fmla="*/ 10 w 2417"/>
                  <a:gd name="T65" fmla="*/ 160 h 388"/>
                  <a:gd name="T66" fmla="*/ 8 w 2417"/>
                  <a:gd name="T67" fmla="*/ 742 h 388"/>
                  <a:gd name="T68" fmla="*/ 7 w 2417"/>
                  <a:gd name="T69" fmla="*/ 1427 h 388"/>
                  <a:gd name="T70" fmla="*/ 8 w 2417"/>
                  <a:gd name="T71" fmla="*/ 434 h 388"/>
                  <a:gd name="T72" fmla="*/ 5 w 2417"/>
                  <a:gd name="T73" fmla="*/ 1393 h 388"/>
                  <a:gd name="T74" fmla="*/ 6 w 2417"/>
                  <a:gd name="T75" fmla="*/ 297 h 388"/>
                  <a:gd name="T76" fmla="*/ 3 w 2417"/>
                  <a:gd name="T77" fmla="*/ 1324 h 388"/>
                  <a:gd name="T78" fmla="*/ 6 w 2417"/>
                  <a:gd name="T79" fmla="*/ 399 h 388"/>
                  <a:gd name="T80" fmla="*/ 3 w 2417"/>
                  <a:gd name="T81" fmla="*/ 1085 h 388"/>
                  <a:gd name="T82" fmla="*/ 2 w 2417"/>
                  <a:gd name="T83" fmla="*/ 1154 h 388"/>
                  <a:gd name="T84" fmla="*/ 6 w 2417"/>
                  <a:gd name="T85" fmla="*/ 1462 h 388"/>
                  <a:gd name="T86" fmla="*/ 10 w 2417"/>
                  <a:gd name="T87" fmla="*/ 947 h 388"/>
                  <a:gd name="T88" fmla="*/ 12 w 2417"/>
                  <a:gd name="T89" fmla="*/ 708 h 388"/>
                  <a:gd name="T90" fmla="*/ 14 w 2417"/>
                  <a:gd name="T91" fmla="*/ 537 h 388"/>
                  <a:gd name="T92" fmla="*/ 15 w 2417"/>
                  <a:gd name="T93" fmla="*/ 537 h 388"/>
                  <a:gd name="T94" fmla="*/ 15 w 2417"/>
                  <a:gd name="T95" fmla="*/ 878 h 388"/>
                  <a:gd name="T96" fmla="*/ 15 w 2417"/>
                  <a:gd name="T97" fmla="*/ 399 h 388"/>
                  <a:gd name="T98" fmla="*/ 18 w 2417"/>
                  <a:gd name="T99" fmla="*/ 399 h 388"/>
                  <a:gd name="T100" fmla="*/ 20 w 2417"/>
                  <a:gd name="T101" fmla="*/ 468 h 388"/>
                  <a:gd name="T102" fmla="*/ 20 w 2417"/>
                  <a:gd name="T103" fmla="*/ 228 h 388"/>
                  <a:gd name="T104" fmla="*/ 22 w 2417"/>
                  <a:gd name="T105" fmla="*/ 194 h 388"/>
                  <a:gd name="T106" fmla="*/ 20 w 2417"/>
                  <a:gd name="T107" fmla="*/ 605 h 388"/>
                  <a:gd name="T108" fmla="*/ 21 w 2417"/>
                  <a:gd name="T109" fmla="*/ 194 h 388"/>
                  <a:gd name="T110" fmla="*/ 22 w 2417"/>
                  <a:gd name="T111" fmla="*/ 297 h 3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17"/>
                  <a:gd name="T169" fmla="*/ 0 h 388"/>
                  <a:gd name="T170" fmla="*/ 2417 w 2417"/>
                  <a:gd name="T171" fmla="*/ 388 h 3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17" h="388">
                    <a:moveTo>
                      <a:pt x="305" y="202"/>
                    </a:moveTo>
                    <a:cubicBezTo>
                      <a:pt x="242" y="218"/>
                      <a:pt x="175" y="217"/>
                      <a:pt x="113" y="238"/>
                    </a:cubicBezTo>
                    <a:cubicBezTo>
                      <a:pt x="97" y="263"/>
                      <a:pt x="87" y="260"/>
                      <a:pt x="59" y="268"/>
                    </a:cubicBezTo>
                    <a:cubicBezTo>
                      <a:pt x="47" y="272"/>
                      <a:pt x="23" y="280"/>
                      <a:pt x="23" y="280"/>
                    </a:cubicBezTo>
                    <a:cubicBezTo>
                      <a:pt x="1" y="313"/>
                      <a:pt x="0" y="330"/>
                      <a:pt x="41" y="340"/>
                    </a:cubicBezTo>
                    <a:cubicBezTo>
                      <a:pt x="147" y="335"/>
                      <a:pt x="151" y="340"/>
                      <a:pt x="221" y="322"/>
                    </a:cubicBezTo>
                    <a:cubicBezTo>
                      <a:pt x="240" y="309"/>
                      <a:pt x="264" y="301"/>
                      <a:pt x="281" y="286"/>
                    </a:cubicBezTo>
                    <a:cubicBezTo>
                      <a:pt x="294" y="275"/>
                      <a:pt x="317" y="250"/>
                      <a:pt x="317" y="250"/>
                    </a:cubicBezTo>
                    <a:cubicBezTo>
                      <a:pt x="332" y="204"/>
                      <a:pt x="270" y="238"/>
                      <a:pt x="245" y="244"/>
                    </a:cubicBezTo>
                    <a:cubicBezTo>
                      <a:pt x="241" y="250"/>
                      <a:pt x="234" y="255"/>
                      <a:pt x="233" y="262"/>
                    </a:cubicBezTo>
                    <a:cubicBezTo>
                      <a:pt x="228" y="337"/>
                      <a:pt x="239" y="337"/>
                      <a:pt x="299" y="346"/>
                    </a:cubicBezTo>
                    <a:cubicBezTo>
                      <a:pt x="301" y="346"/>
                      <a:pt x="368" y="346"/>
                      <a:pt x="389" y="334"/>
                    </a:cubicBezTo>
                    <a:cubicBezTo>
                      <a:pt x="412" y="321"/>
                      <a:pt x="429" y="302"/>
                      <a:pt x="449" y="286"/>
                    </a:cubicBezTo>
                    <a:cubicBezTo>
                      <a:pt x="472" y="267"/>
                      <a:pt x="502" y="257"/>
                      <a:pt x="527" y="238"/>
                    </a:cubicBezTo>
                    <a:cubicBezTo>
                      <a:pt x="519" y="234"/>
                      <a:pt x="512" y="226"/>
                      <a:pt x="503" y="226"/>
                    </a:cubicBezTo>
                    <a:cubicBezTo>
                      <a:pt x="484" y="226"/>
                      <a:pt x="423" y="251"/>
                      <a:pt x="407" y="262"/>
                    </a:cubicBezTo>
                    <a:cubicBezTo>
                      <a:pt x="403" y="275"/>
                      <a:pt x="391" y="285"/>
                      <a:pt x="389" y="298"/>
                    </a:cubicBezTo>
                    <a:cubicBezTo>
                      <a:pt x="383" y="339"/>
                      <a:pt x="444" y="352"/>
                      <a:pt x="473" y="364"/>
                    </a:cubicBezTo>
                    <a:cubicBezTo>
                      <a:pt x="507" y="358"/>
                      <a:pt x="522" y="350"/>
                      <a:pt x="551" y="334"/>
                    </a:cubicBezTo>
                    <a:cubicBezTo>
                      <a:pt x="565" y="326"/>
                      <a:pt x="572" y="310"/>
                      <a:pt x="587" y="304"/>
                    </a:cubicBezTo>
                    <a:cubicBezTo>
                      <a:pt x="606" y="297"/>
                      <a:pt x="628" y="298"/>
                      <a:pt x="647" y="292"/>
                    </a:cubicBezTo>
                    <a:cubicBezTo>
                      <a:pt x="659" y="288"/>
                      <a:pt x="683" y="280"/>
                      <a:pt x="683" y="280"/>
                    </a:cubicBezTo>
                    <a:cubicBezTo>
                      <a:pt x="641" y="252"/>
                      <a:pt x="586" y="258"/>
                      <a:pt x="545" y="286"/>
                    </a:cubicBezTo>
                    <a:cubicBezTo>
                      <a:pt x="526" y="342"/>
                      <a:pt x="571" y="350"/>
                      <a:pt x="611" y="370"/>
                    </a:cubicBezTo>
                    <a:cubicBezTo>
                      <a:pt x="661" y="363"/>
                      <a:pt x="700" y="350"/>
                      <a:pt x="743" y="322"/>
                    </a:cubicBezTo>
                    <a:cubicBezTo>
                      <a:pt x="760" y="297"/>
                      <a:pt x="784" y="285"/>
                      <a:pt x="809" y="268"/>
                    </a:cubicBezTo>
                    <a:cubicBezTo>
                      <a:pt x="821" y="260"/>
                      <a:pt x="845" y="244"/>
                      <a:pt x="845" y="244"/>
                    </a:cubicBezTo>
                    <a:cubicBezTo>
                      <a:pt x="808" y="219"/>
                      <a:pt x="818" y="220"/>
                      <a:pt x="743" y="238"/>
                    </a:cubicBezTo>
                    <a:cubicBezTo>
                      <a:pt x="736" y="240"/>
                      <a:pt x="716" y="267"/>
                      <a:pt x="713" y="274"/>
                    </a:cubicBezTo>
                    <a:cubicBezTo>
                      <a:pt x="708" y="286"/>
                      <a:pt x="701" y="310"/>
                      <a:pt x="701" y="310"/>
                    </a:cubicBezTo>
                    <a:cubicBezTo>
                      <a:pt x="703" y="320"/>
                      <a:pt x="702" y="331"/>
                      <a:pt x="707" y="340"/>
                    </a:cubicBezTo>
                    <a:cubicBezTo>
                      <a:pt x="724" y="368"/>
                      <a:pt x="780" y="373"/>
                      <a:pt x="809" y="388"/>
                    </a:cubicBezTo>
                    <a:cubicBezTo>
                      <a:pt x="846" y="383"/>
                      <a:pt x="864" y="371"/>
                      <a:pt x="899" y="364"/>
                    </a:cubicBezTo>
                    <a:cubicBezTo>
                      <a:pt x="940" y="336"/>
                      <a:pt x="954" y="332"/>
                      <a:pt x="1001" y="316"/>
                    </a:cubicBezTo>
                    <a:cubicBezTo>
                      <a:pt x="1001" y="316"/>
                      <a:pt x="1046" y="286"/>
                      <a:pt x="1055" y="280"/>
                    </a:cubicBezTo>
                    <a:cubicBezTo>
                      <a:pt x="1061" y="276"/>
                      <a:pt x="1073" y="268"/>
                      <a:pt x="1073" y="268"/>
                    </a:cubicBezTo>
                    <a:cubicBezTo>
                      <a:pt x="1082" y="255"/>
                      <a:pt x="1098" y="247"/>
                      <a:pt x="1103" y="232"/>
                    </a:cubicBezTo>
                    <a:cubicBezTo>
                      <a:pt x="1108" y="216"/>
                      <a:pt x="1087" y="208"/>
                      <a:pt x="1079" y="202"/>
                    </a:cubicBezTo>
                    <a:cubicBezTo>
                      <a:pt x="1058" y="187"/>
                      <a:pt x="1043" y="174"/>
                      <a:pt x="1019" y="166"/>
                    </a:cubicBezTo>
                    <a:cubicBezTo>
                      <a:pt x="989" y="176"/>
                      <a:pt x="959" y="174"/>
                      <a:pt x="929" y="184"/>
                    </a:cubicBezTo>
                    <a:cubicBezTo>
                      <a:pt x="915" y="206"/>
                      <a:pt x="899" y="220"/>
                      <a:pt x="887" y="244"/>
                    </a:cubicBezTo>
                    <a:cubicBezTo>
                      <a:pt x="895" y="327"/>
                      <a:pt x="885" y="320"/>
                      <a:pt x="971" y="328"/>
                    </a:cubicBezTo>
                    <a:cubicBezTo>
                      <a:pt x="992" y="335"/>
                      <a:pt x="1010" y="345"/>
                      <a:pt x="1031" y="352"/>
                    </a:cubicBezTo>
                    <a:cubicBezTo>
                      <a:pt x="1083" y="343"/>
                      <a:pt x="1065" y="341"/>
                      <a:pt x="1103" y="316"/>
                    </a:cubicBezTo>
                    <a:cubicBezTo>
                      <a:pt x="1130" y="298"/>
                      <a:pt x="1168" y="278"/>
                      <a:pt x="1199" y="268"/>
                    </a:cubicBezTo>
                    <a:cubicBezTo>
                      <a:pt x="1220" y="247"/>
                      <a:pt x="1227" y="233"/>
                      <a:pt x="1253" y="220"/>
                    </a:cubicBezTo>
                    <a:cubicBezTo>
                      <a:pt x="1255" y="214"/>
                      <a:pt x="1263" y="207"/>
                      <a:pt x="1259" y="202"/>
                    </a:cubicBezTo>
                    <a:cubicBezTo>
                      <a:pt x="1254" y="195"/>
                      <a:pt x="1243" y="195"/>
                      <a:pt x="1235" y="196"/>
                    </a:cubicBezTo>
                    <a:cubicBezTo>
                      <a:pt x="1206" y="198"/>
                      <a:pt x="1179" y="209"/>
                      <a:pt x="1151" y="214"/>
                    </a:cubicBezTo>
                    <a:cubicBezTo>
                      <a:pt x="1114" y="239"/>
                      <a:pt x="1093" y="286"/>
                      <a:pt x="1079" y="328"/>
                    </a:cubicBezTo>
                    <a:cubicBezTo>
                      <a:pt x="1172" y="332"/>
                      <a:pt x="1185" y="332"/>
                      <a:pt x="1253" y="346"/>
                    </a:cubicBezTo>
                    <a:cubicBezTo>
                      <a:pt x="1281" y="340"/>
                      <a:pt x="1298" y="329"/>
                      <a:pt x="1325" y="322"/>
                    </a:cubicBezTo>
                    <a:cubicBezTo>
                      <a:pt x="1346" y="290"/>
                      <a:pt x="1373" y="274"/>
                      <a:pt x="1409" y="262"/>
                    </a:cubicBezTo>
                    <a:cubicBezTo>
                      <a:pt x="1419" y="231"/>
                      <a:pt x="1435" y="209"/>
                      <a:pt x="1397" y="196"/>
                    </a:cubicBezTo>
                    <a:cubicBezTo>
                      <a:pt x="1373" y="198"/>
                      <a:pt x="1349" y="198"/>
                      <a:pt x="1325" y="202"/>
                    </a:cubicBezTo>
                    <a:cubicBezTo>
                      <a:pt x="1313" y="204"/>
                      <a:pt x="1289" y="214"/>
                      <a:pt x="1289" y="214"/>
                    </a:cubicBezTo>
                    <a:cubicBezTo>
                      <a:pt x="1265" y="238"/>
                      <a:pt x="1246" y="260"/>
                      <a:pt x="1235" y="292"/>
                    </a:cubicBezTo>
                    <a:cubicBezTo>
                      <a:pt x="1237" y="302"/>
                      <a:pt x="1234" y="314"/>
                      <a:pt x="1241" y="322"/>
                    </a:cubicBezTo>
                    <a:cubicBezTo>
                      <a:pt x="1258" y="342"/>
                      <a:pt x="1337" y="346"/>
                      <a:pt x="1361" y="352"/>
                    </a:cubicBezTo>
                    <a:cubicBezTo>
                      <a:pt x="1406" y="382"/>
                      <a:pt x="1448" y="320"/>
                      <a:pt x="1487" y="298"/>
                    </a:cubicBezTo>
                    <a:cubicBezTo>
                      <a:pt x="1537" y="270"/>
                      <a:pt x="1612" y="270"/>
                      <a:pt x="1667" y="256"/>
                    </a:cubicBezTo>
                    <a:cubicBezTo>
                      <a:pt x="1618" y="223"/>
                      <a:pt x="1583" y="240"/>
                      <a:pt x="1517" y="244"/>
                    </a:cubicBezTo>
                    <a:cubicBezTo>
                      <a:pt x="1471" y="259"/>
                      <a:pt x="1470" y="273"/>
                      <a:pt x="1433" y="304"/>
                    </a:cubicBezTo>
                    <a:cubicBezTo>
                      <a:pt x="1427" y="309"/>
                      <a:pt x="1410" y="311"/>
                      <a:pt x="1415" y="316"/>
                    </a:cubicBezTo>
                    <a:cubicBezTo>
                      <a:pt x="1421" y="322"/>
                      <a:pt x="1431" y="312"/>
                      <a:pt x="1439" y="310"/>
                    </a:cubicBezTo>
                    <a:cubicBezTo>
                      <a:pt x="1465" y="327"/>
                      <a:pt x="1493" y="333"/>
                      <a:pt x="1523" y="340"/>
                    </a:cubicBezTo>
                    <a:cubicBezTo>
                      <a:pt x="1571" y="372"/>
                      <a:pt x="1555" y="366"/>
                      <a:pt x="1661" y="346"/>
                    </a:cubicBezTo>
                    <a:cubicBezTo>
                      <a:pt x="1661" y="346"/>
                      <a:pt x="1706" y="316"/>
                      <a:pt x="1715" y="310"/>
                    </a:cubicBezTo>
                    <a:cubicBezTo>
                      <a:pt x="1721" y="306"/>
                      <a:pt x="1733" y="298"/>
                      <a:pt x="1733" y="298"/>
                    </a:cubicBezTo>
                    <a:cubicBezTo>
                      <a:pt x="1763" y="254"/>
                      <a:pt x="1727" y="263"/>
                      <a:pt x="1685" y="268"/>
                    </a:cubicBezTo>
                    <a:cubicBezTo>
                      <a:pt x="1655" y="278"/>
                      <a:pt x="1630" y="294"/>
                      <a:pt x="1601" y="304"/>
                    </a:cubicBezTo>
                    <a:cubicBezTo>
                      <a:pt x="1593" y="310"/>
                      <a:pt x="1586" y="317"/>
                      <a:pt x="1577" y="322"/>
                    </a:cubicBezTo>
                    <a:cubicBezTo>
                      <a:pt x="1555" y="335"/>
                      <a:pt x="1555" y="317"/>
                      <a:pt x="1565" y="346"/>
                    </a:cubicBezTo>
                    <a:cubicBezTo>
                      <a:pt x="1637" y="344"/>
                      <a:pt x="1709" y="346"/>
                      <a:pt x="1781" y="340"/>
                    </a:cubicBezTo>
                    <a:cubicBezTo>
                      <a:pt x="1809" y="338"/>
                      <a:pt x="1813" y="295"/>
                      <a:pt x="1841" y="286"/>
                    </a:cubicBezTo>
                    <a:cubicBezTo>
                      <a:pt x="1861" y="288"/>
                      <a:pt x="1883" y="284"/>
                      <a:pt x="1901" y="292"/>
                    </a:cubicBezTo>
                    <a:cubicBezTo>
                      <a:pt x="1908" y="295"/>
                      <a:pt x="1888" y="299"/>
                      <a:pt x="1883" y="304"/>
                    </a:cubicBezTo>
                    <a:cubicBezTo>
                      <a:pt x="1850" y="337"/>
                      <a:pt x="1868" y="329"/>
                      <a:pt x="1817" y="340"/>
                    </a:cubicBezTo>
                    <a:cubicBezTo>
                      <a:pt x="1811" y="341"/>
                      <a:pt x="1805" y="343"/>
                      <a:pt x="1799" y="346"/>
                    </a:cubicBezTo>
                    <a:cubicBezTo>
                      <a:pt x="1793" y="349"/>
                      <a:pt x="1774" y="358"/>
                      <a:pt x="1781" y="358"/>
                    </a:cubicBezTo>
                    <a:cubicBezTo>
                      <a:pt x="1794" y="358"/>
                      <a:pt x="1851" y="318"/>
                      <a:pt x="1865" y="310"/>
                    </a:cubicBezTo>
                    <a:cubicBezTo>
                      <a:pt x="1878" y="303"/>
                      <a:pt x="1901" y="286"/>
                      <a:pt x="1901" y="286"/>
                    </a:cubicBezTo>
                    <a:cubicBezTo>
                      <a:pt x="1899" y="260"/>
                      <a:pt x="1901" y="233"/>
                      <a:pt x="1895" y="208"/>
                    </a:cubicBezTo>
                    <a:cubicBezTo>
                      <a:pt x="1882" y="155"/>
                      <a:pt x="1777" y="202"/>
                      <a:pt x="1739" y="202"/>
                    </a:cubicBezTo>
                    <a:cubicBezTo>
                      <a:pt x="1729" y="202"/>
                      <a:pt x="1759" y="198"/>
                      <a:pt x="1769" y="196"/>
                    </a:cubicBezTo>
                    <a:cubicBezTo>
                      <a:pt x="1777" y="194"/>
                      <a:pt x="1785" y="191"/>
                      <a:pt x="1793" y="190"/>
                    </a:cubicBezTo>
                    <a:cubicBezTo>
                      <a:pt x="1817" y="187"/>
                      <a:pt x="1841" y="186"/>
                      <a:pt x="1865" y="184"/>
                    </a:cubicBezTo>
                    <a:cubicBezTo>
                      <a:pt x="1891" y="175"/>
                      <a:pt x="1913" y="166"/>
                      <a:pt x="1937" y="154"/>
                    </a:cubicBezTo>
                    <a:cubicBezTo>
                      <a:pt x="1959" y="143"/>
                      <a:pt x="1968" y="126"/>
                      <a:pt x="1991" y="118"/>
                    </a:cubicBezTo>
                    <a:cubicBezTo>
                      <a:pt x="1953" y="109"/>
                      <a:pt x="1931" y="126"/>
                      <a:pt x="1895" y="130"/>
                    </a:cubicBezTo>
                    <a:cubicBezTo>
                      <a:pt x="1865" y="133"/>
                      <a:pt x="1835" y="133"/>
                      <a:pt x="1805" y="136"/>
                    </a:cubicBezTo>
                    <a:cubicBezTo>
                      <a:pt x="1789" y="137"/>
                      <a:pt x="1773" y="140"/>
                      <a:pt x="1757" y="142"/>
                    </a:cubicBezTo>
                    <a:cubicBezTo>
                      <a:pt x="1738" y="171"/>
                      <a:pt x="1747" y="153"/>
                      <a:pt x="1733" y="196"/>
                    </a:cubicBezTo>
                    <a:cubicBezTo>
                      <a:pt x="1729" y="208"/>
                      <a:pt x="1721" y="232"/>
                      <a:pt x="1721" y="232"/>
                    </a:cubicBezTo>
                    <a:cubicBezTo>
                      <a:pt x="1737" y="280"/>
                      <a:pt x="1723" y="256"/>
                      <a:pt x="1823" y="238"/>
                    </a:cubicBezTo>
                    <a:cubicBezTo>
                      <a:pt x="1835" y="236"/>
                      <a:pt x="1859" y="226"/>
                      <a:pt x="1859" y="226"/>
                    </a:cubicBezTo>
                    <a:cubicBezTo>
                      <a:pt x="1867" y="220"/>
                      <a:pt x="1874" y="213"/>
                      <a:pt x="1883" y="208"/>
                    </a:cubicBezTo>
                    <a:cubicBezTo>
                      <a:pt x="1888" y="205"/>
                      <a:pt x="1897" y="206"/>
                      <a:pt x="1901" y="202"/>
                    </a:cubicBezTo>
                    <a:cubicBezTo>
                      <a:pt x="1905" y="198"/>
                      <a:pt x="1905" y="190"/>
                      <a:pt x="1907" y="184"/>
                    </a:cubicBezTo>
                    <a:cubicBezTo>
                      <a:pt x="1918" y="159"/>
                      <a:pt x="1927" y="145"/>
                      <a:pt x="1949" y="130"/>
                    </a:cubicBezTo>
                    <a:cubicBezTo>
                      <a:pt x="1917" y="108"/>
                      <a:pt x="1844" y="128"/>
                      <a:pt x="1811" y="130"/>
                    </a:cubicBezTo>
                    <a:cubicBezTo>
                      <a:pt x="1732" y="150"/>
                      <a:pt x="1651" y="164"/>
                      <a:pt x="1571" y="184"/>
                    </a:cubicBezTo>
                    <a:cubicBezTo>
                      <a:pt x="1551" y="189"/>
                      <a:pt x="1537" y="201"/>
                      <a:pt x="1517" y="208"/>
                    </a:cubicBezTo>
                    <a:cubicBezTo>
                      <a:pt x="1511" y="204"/>
                      <a:pt x="1499" y="203"/>
                      <a:pt x="1499" y="196"/>
                    </a:cubicBezTo>
                    <a:cubicBezTo>
                      <a:pt x="1499" y="184"/>
                      <a:pt x="1511" y="176"/>
                      <a:pt x="1517" y="166"/>
                    </a:cubicBezTo>
                    <a:cubicBezTo>
                      <a:pt x="1537" y="130"/>
                      <a:pt x="1545" y="118"/>
                      <a:pt x="1577" y="94"/>
                    </a:cubicBezTo>
                    <a:cubicBezTo>
                      <a:pt x="1571" y="92"/>
                      <a:pt x="1564" y="91"/>
                      <a:pt x="1559" y="88"/>
                    </a:cubicBezTo>
                    <a:cubicBezTo>
                      <a:pt x="1548" y="81"/>
                      <a:pt x="1541" y="69"/>
                      <a:pt x="1529" y="64"/>
                    </a:cubicBezTo>
                    <a:cubicBezTo>
                      <a:pt x="1501" y="51"/>
                      <a:pt x="1420" y="38"/>
                      <a:pt x="1391" y="34"/>
                    </a:cubicBezTo>
                    <a:cubicBezTo>
                      <a:pt x="1359" y="29"/>
                      <a:pt x="1295" y="22"/>
                      <a:pt x="1295" y="22"/>
                    </a:cubicBezTo>
                    <a:cubicBezTo>
                      <a:pt x="1239" y="27"/>
                      <a:pt x="1159" y="0"/>
                      <a:pt x="1127" y="46"/>
                    </a:cubicBezTo>
                    <a:cubicBezTo>
                      <a:pt x="1108" y="73"/>
                      <a:pt x="1101" y="100"/>
                      <a:pt x="1091" y="130"/>
                    </a:cubicBezTo>
                    <a:cubicBezTo>
                      <a:pt x="1087" y="142"/>
                      <a:pt x="1079" y="166"/>
                      <a:pt x="1079" y="166"/>
                    </a:cubicBezTo>
                    <a:cubicBezTo>
                      <a:pt x="1081" y="178"/>
                      <a:pt x="1076" y="193"/>
                      <a:pt x="1085" y="202"/>
                    </a:cubicBezTo>
                    <a:cubicBezTo>
                      <a:pt x="1090" y="207"/>
                      <a:pt x="1097" y="194"/>
                      <a:pt x="1103" y="190"/>
                    </a:cubicBezTo>
                    <a:cubicBezTo>
                      <a:pt x="1135" y="172"/>
                      <a:pt x="1163" y="156"/>
                      <a:pt x="1193" y="136"/>
                    </a:cubicBezTo>
                    <a:cubicBezTo>
                      <a:pt x="1203" y="130"/>
                      <a:pt x="1212" y="123"/>
                      <a:pt x="1223" y="118"/>
                    </a:cubicBezTo>
                    <a:cubicBezTo>
                      <a:pt x="1235" y="113"/>
                      <a:pt x="1259" y="106"/>
                      <a:pt x="1259" y="106"/>
                    </a:cubicBezTo>
                    <a:cubicBezTo>
                      <a:pt x="1267" y="94"/>
                      <a:pt x="1275" y="82"/>
                      <a:pt x="1283" y="70"/>
                    </a:cubicBezTo>
                    <a:cubicBezTo>
                      <a:pt x="1299" y="47"/>
                      <a:pt x="1302" y="50"/>
                      <a:pt x="1277" y="58"/>
                    </a:cubicBezTo>
                    <a:cubicBezTo>
                      <a:pt x="1243" y="92"/>
                      <a:pt x="1232" y="139"/>
                      <a:pt x="1217" y="184"/>
                    </a:cubicBezTo>
                    <a:cubicBezTo>
                      <a:pt x="1219" y="198"/>
                      <a:pt x="1209" y="223"/>
                      <a:pt x="1223" y="226"/>
                    </a:cubicBezTo>
                    <a:cubicBezTo>
                      <a:pt x="1274" y="236"/>
                      <a:pt x="1450" y="206"/>
                      <a:pt x="1511" y="202"/>
                    </a:cubicBezTo>
                    <a:cubicBezTo>
                      <a:pt x="1547" y="195"/>
                      <a:pt x="1570" y="179"/>
                      <a:pt x="1595" y="154"/>
                    </a:cubicBezTo>
                    <a:cubicBezTo>
                      <a:pt x="1593" y="150"/>
                      <a:pt x="1577" y="116"/>
                      <a:pt x="1571" y="112"/>
                    </a:cubicBezTo>
                    <a:cubicBezTo>
                      <a:pt x="1521" y="78"/>
                      <a:pt x="1385" y="92"/>
                      <a:pt x="1325" y="88"/>
                    </a:cubicBezTo>
                    <a:cubicBezTo>
                      <a:pt x="1265" y="90"/>
                      <a:pt x="1205" y="87"/>
                      <a:pt x="1145" y="94"/>
                    </a:cubicBezTo>
                    <a:cubicBezTo>
                      <a:pt x="1127" y="96"/>
                      <a:pt x="1114" y="114"/>
                      <a:pt x="1097" y="118"/>
                    </a:cubicBezTo>
                    <a:cubicBezTo>
                      <a:pt x="1022" y="137"/>
                      <a:pt x="969" y="159"/>
                      <a:pt x="905" y="202"/>
                    </a:cubicBezTo>
                    <a:cubicBezTo>
                      <a:pt x="931" y="138"/>
                      <a:pt x="982" y="93"/>
                      <a:pt x="1049" y="76"/>
                    </a:cubicBezTo>
                    <a:cubicBezTo>
                      <a:pt x="1083" y="42"/>
                      <a:pt x="1093" y="71"/>
                      <a:pt x="1073" y="22"/>
                    </a:cubicBezTo>
                    <a:cubicBezTo>
                      <a:pt x="1067" y="24"/>
                      <a:pt x="1061" y="25"/>
                      <a:pt x="1055" y="28"/>
                    </a:cubicBezTo>
                    <a:cubicBezTo>
                      <a:pt x="1049" y="31"/>
                      <a:pt x="1044" y="37"/>
                      <a:pt x="1037" y="40"/>
                    </a:cubicBezTo>
                    <a:cubicBezTo>
                      <a:pt x="1019" y="47"/>
                      <a:pt x="1005" y="43"/>
                      <a:pt x="989" y="52"/>
                    </a:cubicBezTo>
                    <a:cubicBezTo>
                      <a:pt x="873" y="115"/>
                      <a:pt x="988" y="56"/>
                      <a:pt x="917" y="100"/>
                    </a:cubicBezTo>
                    <a:cubicBezTo>
                      <a:pt x="888" y="118"/>
                      <a:pt x="894" y="106"/>
                      <a:pt x="863" y="130"/>
                    </a:cubicBezTo>
                    <a:cubicBezTo>
                      <a:pt x="835" y="151"/>
                      <a:pt x="826" y="169"/>
                      <a:pt x="791" y="178"/>
                    </a:cubicBezTo>
                    <a:cubicBezTo>
                      <a:pt x="772" y="207"/>
                      <a:pt x="754" y="217"/>
                      <a:pt x="737" y="250"/>
                    </a:cubicBezTo>
                    <a:cubicBezTo>
                      <a:pt x="734" y="256"/>
                      <a:pt x="725" y="268"/>
                      <a:pt x="731" y="268"/>
                    </a:cubicBezTo>
                    <a:cubicBezTo>
                      <a:pt x="739" y="268"/>
                      <a:pt x="743" y="256"/>
                      <a:pt x="749" y="250"/>
                    </a:cubicBezTo>
                    <a:cubicBezTo>
                      <a:pt x="759" y="238"/>
                      <a:pt x="769" y="226"/>
                      <a:pt x="779" y="214"/>
                    </a:cubicBezTo>
                    <a:cubicBezTo>
                      <a:pt x="809" y="175"/>
                      <a:pt x="827" y="132"/>
                      <a:pt x="857" y="94"/>
                    </a:cubicBezTo>
                    <a:cubicBezTo>
                      <a:pt x="855" y="86"/>
                      <a:pt x="858" y="74"/>
                      <a:pt x="851" y="70"/>
                    </a:cubicBezTo>
                    <a:cubicBezTo>
                      <a:pt x="842" y="65"/>
                      <a:pt x="831" y="73"/>
                      <a:pt x="821" y="76"/>
                    </a:cubicBezTo>
                    <a:cubicBezTo>
                      <a:pt x="781" y="87"/>
                      <a:pt x="747" y="110"/>
                      <a:pt x="707" y="118"/>
                    </a:cubicBezTo>
                    <a:cubicBezTo>
                      <a:pt x="687" y="131"/>
                      <a:pt x="668" y="133"/>
                      <a:pt x="647" y="142"/>
                    </a:cubicBezTo>
                    <a:cubicBezTo>
                      <a:pt x="611" y="158"/>
                      <a:pt x="579" y="175"/>
                      <a:pt x="545" y="196"/>
                    </a:cubicBezTo>
                    <a:cubicBezTo>
                      <a:pt x="530" y="205"/>
                      <a:pt x="503" y="230"/>
                      <a:pt x="491" y="244"/>
                    </a:cubicBezTo>
                    <a:cubicBezTo>
                      <a:pt x="486" y="249"/>
                      <a:pt x="472" y="261"/>
                      <a:pt x="479" y="262"/>
                    </a:cubicBezTo>
                    <a:cubicBezTo>
                      <a:pt x="493" y="265"/>
                      <a:pt x="507" y="254"/>
                      <a:pt x="521" y="250"/>
                    </a:cubicBezTo>
                    <a:cubicBezTo>
                      <a:pt x="584" y="203"/>
                      <a:pt x="675" y="172"/>
                      <a:pt x="719" y="106"/>
                    </a:cubicBezTo>
                    <a:cubicBezTo>
                      <a:pt x="742" y="16"/>
                      <a:pt x="711" y="46"/>
                      <a:pt x="617" y="52"/>
                    </a:cubicBezTo>
                    <a:cubicBezTo>
                      <a:pt x="585" y="68"/>
                      <a:pt x="550" y="85"/>
                      <a:pt x="515" y="94"/>
                    </a:cubicBezTo>
                    <a:cubicBezTo>
                      <a:pt x="496" y="123"/>
                      <a:pt x="510" y="110"/>
                      <a:pt x="467" y="124"/>
                    </a:cubicBezTo>
                    <a:cubicBezTo>
                      <a:pt x="432" y="136"/>
                      <a:pt x="402" y="176"/>
                      <a:pt x="371" y="196"/>
                    </a:cubicBezTo>
                    <a:cubicBezTo>
                      <a:pt x="360" y="228"/>
                      <a:pt x="372" y="202"/>
                      <a:pt x="347" y="232"/>
                    </a:cubicBezTo>
                    <a:cubicBezTo>
                      <a:pt x="342" y="238"/>
                      <a:pt x="328" y="250"/>
                      <a:pt x="335" y="250"/>
                    </a:cubicBezTo>
                    <a:cubicBezTo>
                      <a:pt x="381" y="250"/>
                      <a:pt x="384" y="228"/>
                      <a:pt x="419" y="214"/>
                    </a:cubicBezTo>
                    <a:cubicBezTo>
                      <a:pt x="500" y="180"/>
                      <a:pt x="597" y="167"/>
                      <a:pt x="671" y="118"/>
                    </a:cubicBezTo>
                    <a:cubicBezTo>
                      <a:pt x="680" y="63"/>
                      <a:pt x="704" y="60"/>
                      <a:pt x="647" y="70"/>
                    </a:cubicBezTo>
                    <a:cubicBezTo>
                      <a:pt x="599" y="89"/>
                      <a:pt x="553" y="115"/>
                      <a:pt x="509" y="142"/>
                    </a:cubicBezTo>
                    <a:cubicBezTo>
                      <a:pt x="501" y="147"/>
                      <a:pt x="495" y="158"/>
                      <a:pt x="485" y="160"/>
                    </a:cubicBezTo>
                    <a:cubicBezTo>
                      <a:pt x="460" y="166"/>
                      <a:pt x="433" y="164"/>
                      <a:pt x="407" y="166"/>
                    </a:cubicBezTo>
                    <a:cubicBezTo>
                      <a:pt x="351" y="177"/>
                      <a:pt x="316" y="185"/>
                      <a:pt x="257" y="190"/>
                    </a:cubicBezTo>
                    <a:cubicBezTo>
                      <a:pt x="251" y="192"/>
                      <a:pt x="233" y="197"/>
                      <a:pt x="239" y="196"/>
                    </a:cubicBezTo>
                    <a:cubicBezTo>
                      <a:pt x="255" y="193"/>
                      <a:pt x="287" y="184"/>
                      <a:pt x="287" y="184"/>
                    </a:cubicBezTo>
                    <a:cubicBezTo>
                      <a:pt x="296" y="178"/>
                      <a:pt x="344" y="145"/>
                      <a:pt x="299" y="160"/>
                    </a:cubicBezTo>
                    <a:cubicBezTo>
                      <a:pt x="274" y="185"/>
                      <a:pt x="261" y="191"/>
                      <a:pt x="227" y="202"/>
                    </a:cubicBezTo>
                    <a:cubicBezTo>
                      <a:pt x="221" y="204"/>
                      <a:pt x="209" y="208"/>
                      <a:pt x="209" y="208"/>
                    </a:cubicBezTo>
                    <a:cubicBezTo>
                      <a:pt x="211" y="228"/>
                      <a:pt x="207" y="250"/>
                      <a:pt x="215" y="268"/>
                    </a:cubicBezTo>
                    <a:cubicBezTo>
                      <a:pt x="217" y="273"/>
                      <a:pt x="315" y="286"/>
                      <a:pt x="317" y="286"/>
                    </a:cubicBezTo>
                    <a:cubicBezTo>
                      <a:pt x="381" y="281"/>
                      <a:pt x="522" y="273"/>
                      <a:pt x="605" y="256"/>
                    </a:cubicBezTo>
                    <a:cubicBezTo>
                      <a:pt x="687" y="239"/>
                      <a:pt x="761" y="221"/>
                      <a:pt x="845" y="214"/>
                    </a:cubicBezTo>
                    <a:cubicBezTo>
                      <a:pt x="861" y="210"/>
                      <a:pt x="877" y="205"/>
                      <a:pt x="893" y="202"/>
                    </a:cubicBezTo>
                    <a:cubicBezTo>
                      <a:pt x="907" y="199"/>
                      <a:pt x="921" y="199"/>
                      <a:pt x="935" y="196"/>
                    </a:cubicBezTo>
                    <a:cubicBezTo>
                      <a:pt x="966" y="189"/>
                      <a:pt x="994" y="174"/>
                      <a:pt x="1025" y="166"/>
                    </a:cubicBezTo>
                    <a:cubicBezTo>
                      <a:pt x="1081" y="128"/>
                      <a:pt x="1117" y="91"/>
                      <a:pt x="1181" y="70"/>
                    </a:cubicBezTo>
                    <a:cubicBezTo>
                      <a:pt x="1204" y="53"/>
                      <a:pt x="1222" y="46"/>
                      <a:pt x="1247" y="34"/>
                    </a:cubicBezTo>
                    <a:cubicBezTo>
                      <a:pt x="1253" y="31"/>
                      <a:pt x="1229" y="40"/>
                      <a:pt x="1229" y="40"/>
                    </a:cubicBezTo>
                    <a:cubicBezTo>
                      <a:pt x="1196" y="65"/>
                      <a:pt x="1168" y="91"/>
                      <a:pt x="1217" y="124"/>
                    </a:cubicBezTo>
                    <a:cubicBezTo>
                      <a:pt x="1310" y="120"/>
                      <a:pt x="1395" y="106"/>
                      <a:pt x="1487" y="100"/>
                    </a:cubicBezTo>
                    <a:cubicBezTo>
                      <a:pt x="1516" y="95"/>
                      <a:pt x="1543" y="91"/>
                      <a:pt x="1571" y="82"/>
                    </a:cubicBezTo>
                    <a:cubicBezTo>
                      <a:pt x="1542" y="63"/>
                      <a:pt x="1564" y="69"/>
                      <a:pt x="1535" y="82"/>
                    </a:cubicBezTo>
                    <a:cubicBezTo>
                      <a:pt x="1523" y="87"/>
                      <a:pt x="1499" y="94"/>
                      <a:pt x="1499" y="94"/>
                    </a:cubicBezTo>
                    <a:cubicBezTo>
                      <a:pt x="1501" y="102"/>
                      <a:pt x="1498" y="114"/>
                      <a:pt x="1505" y="118"/>
                    </a:cubicBezTo>
                    <a:cubicBezTo>
                      <a:pt x="1514" y="123"/>
                      <a:pt x="1525" y="115"/>
                      <a:pt x="1535" y="112"/>
                    </a:cubicBezTo>
                    <a:cubicBezTo>
                      <a:pt x="1547" y="109"/>
                      <a:pt x="1559" y="103"/>
                      <a:pt x="1571" y="100"/>
                    </a:cubicBezTo>
                    <a:cubicBezTo>
                      <a:pt x="1579" y="98"/>
                      <a:pt x="1587" y="96"/>
                      <a:pt x="1595" y="94"/>
                    </a:cubicBezTo>
                    <a:cubicBezTo>
                      <a:pt x="1622" y="76"/>
                      <a:pt x="1646" y="86"/>
                      <a:pt x="1613" y="64"/>
                    </a:cubicBezTo>
                    <a:cubicBezTo>
                      <a:pt x="1589" y="66"/>
                      <a:pt x="1564" y="63"/>
                      <a:pt x="1541" y="70"/>
                    </a:cubicBezTo>
                    <a:cubicBezTo>
                      <a:pt x="1533" y="73"/>
                      <a:pt x="1533" y="108"/>
                      <a:pt x="1541" y="124"/>
                    </a:cubicBezTo>
                    <a:cubicBezTo>
                      <a:pt x="1552" y="147"/>
                      <a:pt x="1609" y="150"/>
                      <a:pt x="1631" y="154"/>
                    </a:cubicBezTo>
                    <a:cubicBezTo>
                      <a:pt x="1667" y="152"/>
                      <a:pt x="1703" y="151"/>
                      <a:pt x="1739" y="148"/>
                    </a:cubicBezTo>
                    <a:cubicBezTo>
                      <a:pt x="1759" y="146"/>
                      <a:pt x="1793" y="118"/>
                      <a:pt x="1793" y="118"/>
                    </a:cubicBezTo>
                    <a:cubicBezTo>
                      <a:pt x="1814" y="87"/>
                      <a:pt x="1831" y="53"/>
                      <a:pt x="1781" y="40"/>
                    </a:cubicBezTo>
                    <a:cubicBezTo>
                      <a:pt x="1734" y="44"/>
                      <a:pt x="1699" y="44"/>
                      <a:pt x="1661" y="70"/>
                    </a:cubicBezTo>
                    <a:cubicBezTo>
                      <a:pt x="1714" y="83"/>
                      <a:pt x="1786" y="63"/>
                      <a:pt x="1841" y="58"/>
                    </a:cubicBezTo>
                    <a:cubicBezTo>
                      <a:pt x="1883" y="50"/>
                      <a:pt x="1861" y="55"/>
                      <a:pt x="1907" y="40"/>
                    </a:cubicBezTo>
                    <a:cubicBezTo>
                      <a:pt x="1921" y="35"/>
                      <a:pt x="1943" y="16"/>
                      <a:pt x="1943" y="16"/>
                    </a:cubicBezTo>
                    <a:cubicBezTo>
                      <a:pt x="1952" y="44"/>
                      <a:pt x="1942" y="55"/>
                      <a:pt x="1919" y="70"/>
                    </a:cubicBezTo>
                    <a:cubicBezTo>
                      <a:pt x="1905" y="92"/>
                      <a:pt x="1893" y="109"/>
                      <a:pt x="1871" y="124"/>
                    </a:cubicBezTo>
                    <a:cubicBezTo>
                      <a:pt x="1860" y="158"/>
                      <a:pt x="1857" y="147"/>
                      <a:pt x="1919" y="136"/>
                    </a:cubicBezTo>
                    <a:cubicBezTo>
                      <a:pt x="1961" y="129"/>
                      <a:pt x="2010" y="118"/>
                      <a:pt x="2051" y="106"/>
                    </a:cubicBezTo>
                    <a:cubicBezTo>
                      <a:pt x="2073" y="100"/>
                      <a:pt x="2088" y="88"/>
                      <a:pt x="2111" y="82"/>
                    </a:cubicBezTo>
                    <a:cubicBezTo>
                      <a:pt x="2121" y="51"/>
                      <a:pt x="2108" y="55"/>
                      <a:pt x="2081" y="46"/>
                    </a:cubicBezTo>
                    <a:cubicBezTo>
                      <a:pt x="2034" y="49"/>
                      <a:pt x="1988" y="44"/>
                      <a:pt x="1949" y="70"/>
                    </a:cubicBezTo>
                    <a:cubicBezTo>
                      <a:pt x="2020" y="105"/>
                      <a:pt x="2124" y="40"/>
                      <a:pt x="2195" y="16"/>
                    </a:cubicBezTo>
                    <a:cubicBezTo>
                      <a:pt x="2146" y="6"/>
                      <a:pt x="2140" y="26"/>
                      <a:pt x="2099" y="40"/>
                    </a:cubicBezTo>
                    <a:cubicBezTo>
                      <a:pt x="2084" y="84"/>
                      <a:pt x="2076" y="70"/>
                      <a:pt x="2111" y="88"/>
                    </a:cubicBezTo>
                    <a:cubicBezTo>
                      <a:pt x="2169" y="86"/>
                      <a:pt x="2228" y="90"/>
                      <a:pt x="2285" y="82"/>
                    </a:cubicBezTo>
                    <a:cubicBezTo>
                      <a:pt x="2305" y="79"/>
                      <a:pt x="2319" y="59"/>
                      <a:pt x="2339" y="52"/>
                    </a:cubicBezTo>
                    <a:cubicBezTo>
                      <a:pt x="2345" y="46"/>
                      <a:pt x="2359" y="42"/>
                      <a:pt x="2357" y="34"/>
                    </a:cubicBezTo>
                    <a:cubicBezTo>
                      <a:pt x="2355" y="25"/>
                      <a:pt x="2342" y="22"/>
                      <a:pt x="2333" y="22"/>
                    </a:cubicBezTo>
                    <a:cubicBezTo>
                      <a:pt x="2287" y="20"/>
                      <a:pt x="2241" y="26"/>
                      <a:pt x="2195" y="28"/>
                    </a:cubicBezTo>
                    <a:cubicBezTo>
                      <a:pt x="2179" y="39"/>
                      <a:pt x="2141" y="52"/>
                      <a:pt x="2141" y="52"/>
                    </a:cubicBezTo>
                    <a:cubicBezTo>
                      <a:pt x="2112" y="96"/>
                      <a:pt x="2121" y="96"/>
                      <a:pt x="2171" y="106"/>
                    </a:cubicBezTo>
                    <a:cubicBezTo>
                      <a:pt x="2199" y="104"/>
                      <a:pt x="2228" y="106"/>
                      <a:pt x="2255" y="100"/>
                    </a:cubicBezTo>
                    <a:cubicBezTo>
                      <a:pt x="2265" y="98"/>
                      <a:pt x="2270" y="87"/>
                      <a:pt x="2279" y="82"/>
                    </a:cubicBezTo>
                    <a:cubicBezTo>
                      <a:pt x="2312" y="63"/>
                      <a:pt x="2349" y="55"/>
                      <a:pt x="2381" y="34"/>
                    </a:cubicBezTo>
                    <a:cubicBezTo>
                      <a:pt x="2335" y="3"/>
                      <a:pt x="2276" y="17"/>
                      <a:pt x="2225" y="34"/>
                    </a:cubicBezTo>
                    <a:cubicBezTo>
                      <a:pt x="2224" y="38"/>
                      <a:pt x="2210" y="78"/>
                      <a:pt x="2225" y="82"/>
                    </a:cubicBezTo>
                    <a:cubicBezTo>
                      <a:pt x="2237" y="85"/>
                      <a:pt x="2249" y="74"/>
                      <a:pt x="2261" y="70"/>
                    </a:cubicBezTo>
                    <a:cubicBezTo>
                      <a:pt x="2286" y="62"/>
                      <a:pt x="2313" y="66"/>
                      <a:pt x="2339" y="64"/>
                    </a:cubicBezTo>
                    <a:cubicBezTo>
                      <a:pt x="2345" y="63"/>
                      <a:pt x="2374" y="56"/>
                      <a:pt x="2381" y="52"/>
                    </a:cubicBezTo>
                    <a:cubicBezTo>
                      <a:pt x="2394" y="45"/>
                      <a:pt x="2417" y="28"/>
                      <a:pt x="2417" y="28"/>
                    </a:cubicBezTo>
                    <a:cubicBezTo>
                      <a:pt x="2407" y="58"/>
                      <a:pt x="2403" y="65"/>
                      <a:pt x="2375" y="46"/>
                    </a:cubicBezTo>
                    <a:cubicBezTo>
                      <a:pt x="2286" y="51"/>
                      <a:pt x="2216" y="70"/>
                      <a:pt x="2129" y="7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60"/>
              <p:cNvGrpSpPr>
                <a:grpSpLocks noChangeAspect="1"/>
              </p:cNvGrpSpPr>
              <p:nvPr/>
            </p:nvGrpSpPr>
            <p:grpSpPr bwMode="auto">
              <a:xfrm>
                <a:off x="135" y="1612"/>
                <a:ext cx="1528" cy="252"/>
                <a:chOff x="1260" y="1841"/>
                <a:chExt cx="2388" cy="300"/>
              </a:xfrm>
            </p:grpSpPr>
            <p:sp>
              <p:nvSpPr>
                <p:cNvPr id="18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1841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19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208" y="184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20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724" y="184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21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216" y="1842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22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344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23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24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25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1967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26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260" y="209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27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0" y="209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28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226" y="2093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  <p:sp>
              <p:nvSpPr>
                <p:cNvPr id="29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730" y="2088"/>
                  <a:ext cx="432" cy="48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20999970" lon="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latinLnBrk="1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latinLnBrk="1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latinLnBrk="1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latinLnBrk="1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latinLnBrk="1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zh-CN" sz="1800"/>
                </a:p>
              </p:txBody>
            </p:sp>
          </p:grpSp>
          <p:sp>
            <p:nvSpPr>
              <p:cNvPr id="17" name="Freeform 73"/>
              <p:cNvSpPr>
                <a:spLocks noChangeAspect="1"/>
              </p:cNvSpPr>
              <p:nvPr/>
            </p:nvSpPr>
            <p:spPr bwMode="auto">
              <a:xfrm>
                <a:off x="189" y="1452"/>
                <a:ext cx="1546" cy="315"/>
              </a:xfrm>
              <a:custGeom>
                <a:avLst/>
                <a:gdLst>
                  <a:gd name="T0" fmla="*/ 1 w 2417"/>
                  <a:gd name="T1" fmla="*/ 1599 h 388"/>
                  <a:gd name="T2" fmla="*/ 3 w 2417"/>
                  <a:gd name="T3" fmla="*/ 1427 h 388"/>
                  <a:gd name="T4" fmla="*/ 3 w 2417"/>
                  <a:gd name="T5" fmla="*/ 1907 h 388"/>
                  <a:gd name="T6" fmla="*/ 4 w 2417"/>
                  <a:gd name="T7" fmla="*/ 1495 h 388"/>
                  <a:gd name="T8" fmla="*/ 5 w 2417"/>
                  <a:gd name="T9" fmla="*/ 1736 h 388"/>
                  <a:gd name="T10" fmla="*/ 5 w 2417"/>
                  <a:gd name="T11" fmla="*/ 2113 h 388"/>
                  <a:gd name="T12" fmla="*/ 7 w 2417"/>
                  <a:gd name="T13" fmla="*/ 1358 h 388"/>
                  <a:gd name="T14" fmla="*/ 8 w 2417"/>
                  <a:gd name="T15" fmla="*/ 2216 h 388"/>
                  <a:gd name="T16" fmla="*/ 10 w 2417"/>
                  <a:gd name="T17" fmla="*/ 1530 h 388"/>
                  <a:gd name="T18" fmla="*/ 8 w 2417"/>
                  <a:gd name="T19" fmla="*/ 1051 h 388"/>
                  <a:gd name="T20" fmla="*/ 10 w 2417"/>
                  <a:gd name="T21" fmla="*/ 1805 h 388"/>
                  <a:gd name="T22" fmla="*/ 12 w 2417"/>
                  <a:gd name="T23" fmla="*/ 1120 h 388"/>
                  <a:gd name="T24" fmla="*/ 12 w 2417"/>
                  <a:gd name="T25" fmla="*/ 1839 h 388"/>
                  <a:gd name="T26" fmla="*/ 12 w 2417"/>
                  <a:gd name="T27" fmla="*/ 1222 h 388"/>
                  <a:gd name="T28" fmla="*/ 13 w 2417"/>
                  <a:gd name="T29" fmla="*/ 1702 h 388"/>
                  <a:gd name="T30" fmla="*/ 13 w 2417"/>
                  <a:gd name="T31" fmla="*/ 1805 h 388"/>
                  <a:gd name="T32" fmla="*/ 15 w 2417"/>
                  <a:gd name="T33" fmla="*/ 1771 h 388"/>
                  <a:gd name="T34" fmla="*/ 14 w 2417"/>
                  <a:gd name="T35" fmla="*/ 1839 h 388"/>
                  <a:gd name="T36" fmla="*/ 18 w 2417"/>
                  <a:gd name="T37" fmla="*/ 1668 h 388"/>
                  <a:gd name="T38" fmla="*/ 17 w 2417"/>
                  <a:gd name="T39" fmla="*/ 2044 h 388"/>
                  <a:gd name="T40" fmla="*/ 16 w 2417"/>
                  <a:gd name="T41" fmla="*/ 1154 h 388"/>
                  <a:gd name="T42" fmla="*/ 18 w 2417"/>
                  <a:gd name="T43" fmla="*/ 878 h 388"/>
                  <a:gd name="T44" fmla="*/ 16 w 2417"/>
                  <a:gd name="T45" fmla="*/ 811 h 388"/>
                  <a:gd name="T46" fmla="*/ 17 w 2417"/>
                  <a:gd name="T47" fmla="*/ 1291 h 388"/>
                  <a:gd name="T48" fmla="*/ 18 w 2417"/>
                  <a:gd name="T49" fmla="*/ 742 h 388"/>
                  <a:gd name="T50" fmla="*/ 13 w 2417"/>
                  <a:gd name="T51" fmla="*/ 1120 h 388"/>
                  <a:gd name="T52" fmla="*/ 14 w 2417"/>
                  <a:gd name="T53" fmla="*/ 365 h 388"/>
                  <a:gd name="T54" fmla="*/ 10 w 2417"/>
                  <a:gd name="T55" fmla="*/ 742 h 388"/>
                  <a:gd name="T56" fmla="*/ 11 w 2417"/>
                  <a:gd name="T57" fmla="*/ 777 h 388"/>
                  <a:gd name="T58" fmla="*/ 12 w 2417"/>
                  <a:gd name="T59" fmla="*/ 331 h 388"/>
                  <a:gd name="T60" fmla="*/ 15 w 2417"/>
                  <a:gd name="T61" fmla="*/ 878 h 388"/>
                  <a:gd name="T62" fmla="*/ 10 w 2417"/>
                  <a:gd name="T63" fmla="*/ 674 h 388"/>
                  <a:gd name="T64" fmla="*/ 10 w 2417"/>
                  <a:gd name="T65" fmla="*/ 160 h 388"/>
                  <a:gd name="T66" fmla="*/ 8 w 2417"/>
                  <a:gd name="T67" fmla="*/ 742 h 388"/>
                  <a:gd name="T68" fmla="*/ 7 w 2417"/>
                  <a:gd name="T69" fmla="*/ 1427 h 388"/>
                  <a:gd name="T70" fmla="*/ 8 w 2417"/>
                  <a:gd name="T71" fmla="*/ 434 h 388"/>
                  <a:gd name="T72" fmla="*/ 4 w 2417"/>
                  <a:gd name="T73" fmla="*/ 1393 h 388"/>
                  <a:gd name="T74" fmla="*/ 6 w 2417"/>
                  <a:gd name="T75" fmla="*/ 297 h 388"/>
                  <a:gd name="T76" fmla="*/ 3 w 2417"/>
                  <a:gd name="T77" fmla="*/ 1324 h 388"/>
                  <a:gd name="T78" fmla="*/ 6 w 2417"/>
                  <a:gd name="T79" fmla="*/ 399 h 388"/>
                  <a:gd name="T80" fmla="*/ 3 w 2417"/>
                  <a:gd name="T81" fmla="*/ 1085 h 388"/>
                  <a:gd name="T82" fmla="*/ 2 w 2417"/>
                  <a:gd name="T83" fmla="*/ 1154 h 388"/>
                  <a:gd name="T84" fmla="*/ 5 w 2417"/>
                  <a:gd name="T85" fmla="*/ 1462 h 388"/>
                  <a:gd name="T86" fmla="*/ 10 w 2417"/>
                  <a:gd name="T87" fmla="*/ 947 h 388"/>
                  <a:gd name="T88" fmla="*/ 12 w 2417"/>
                  <a:gd name="T89" fmla="*/ 708 h 388"/>
                  <a:gd name="T90" fmla="*/ 13 w 2417"/>
                  <a:gd name="T91" fmla="*/ 537 h 388"/>
                  <a:gd name="T92" fmla="*/ 15 w 2417"/>
                  <a:gd name="T93" fmla="*/ 537 h 388"/>
                  <a:gd name="T94" fmla="*/ 15 w 2417"/>
                  <a:gd name="T95" fmla="*/ 878 h 388"/>
                  <a:gd name="T96" fmla="*/ 15 w 2417"/>
                  <a:gd name="T97" fmla="*/ 399 h 388"/>
                  <a:gd name="T98" fmla="*/ 18 w 2417"/>
                  <a:gd name="T99" fmla="*/ 399 h 388"/>
                  <a:gd name="T100" fmla="*/ 19 w 2417"/>
                  <a:gd name="T101" fmla="*/ 468 h 388"/>
                  <a:gd name="T102" fmla="*/ 19 w 2417"/>
                  <a:gd name="T103" fmla="*/ 228 h 388"/>
                  <a:gd name="T104" fmla="*/ 22 w 2417"/>
                  <a:gd name="T105" fmla="*/ 194 h 388"/>
                  <a:gd name="T106" fmla="*/ 20 w 2417"/>
                  <a:gd name="T107" fmla="*/ 605 h 388"/>
                  <a:gd name="T108" fmla="*/ 20 w 2417"/>
                  <a:gd name="T109" fmla="*/ 194 h 388"/>
                  <a:gd name="T110" fmla="*/ 22 w 2417"/>
                  <a:gd name="T111" fmla="*/ 297 h 3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17"/>
                  <a:gd name="T169" fmla="*/ 0 h 388"/>
                  <a:gd name="T170" fmla="*/ 2417 w 2417"/>
                  <a:gd name="T171" fmla="*/ 388 h 3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17" h="388">
                    <a:moveTo>
                      <a:pt x="305" y="202"/>
                    </a:moveTo>
                    <a:cubicBezTo>
                      <a:pt x="242" y="218"/>
                      <a:pt x="175" y="217"/>
                      <a:pt x="113" y="238"/>
                    </a:cubicBezTo>
                    <a:cubicBezTo>
                      <a:pt x="97" y="263"/>
                      <a:pt x="87" y="260"/>
                      <a:pt x="59" y="268"/>
                    </a:cubicBezTo>
                    <a:cubicBezTo>
                      <a:pt x="47" y="272"/>
                      <a:pt x="23" y="280"/>
                      <a:pt x="23" y="280"/>
                    </a:cubicBezTo>
                    <a:cubicBezTo>
                      <a:pt x="1" y="313"/>
                      <a:pt x="0" y="330"/>
                      <a:pt x="41" y="340"/>
                    </a:cubicBezTo>
                    <a:cubicBezTo>
                      <a:pt x="147" y="335"/>
                      <a:pt x="151" y="340"/>
                      <a:pt x="221" y="322"/>
                    </a:cubicBezTo>
                    <a:cubicBezTo>
                      <a:pt x="240" y="309"/>
                      <a:pt x="264" y="301"/>
                      <a:pt x="281" y="286"/>
                    </a:cubicBezTo>
                    <a:cubicBezTo>
                      <a:pt x="294" y="275"/>
                      <a:pt x="317" y="250"/>
                      <a:pt x="317" y="250"/>
                    </a:cubicBezTo>
                    <a:cubicBezTo>
                      <a:pt x="332" y="204"/>
                      <a:pt x="270" y="238"/>
                      <a:pt x="245" y="244"/>
                    </a:cubicBezTo>
                    <a:cubicBezTo>
                      <a:pt x="241" y="250"/>
                      <a:pt x="234" y="255"/>
                      <a:pt x="233" y="262"/>
                    </a:cubicBezTo>
                    <a:cubicBezTo>
                      <a:pt x="228" y="337"/>
                      <a:pt x="239" y="337"/>
                      <a:pt x="299" y="346"/>
                    </a:cubicBezTo>
                    <a:cubicBezTo>
                      <a:pt x="301" y="346"/>
                      <a:pt x="368" y="346"/>
                      <a:pt x="389" y="334"/>
                    </a:cubicBezTo>
                    <a:cubicBezTo>
                      <a:pt x="412" y="321"/>
                      <a:pt x="429" y="302"/>
                      <a:pt x="449" y="286"/>
                    </a:cubicBezTo>
                    <a:cubicBezTo>
                      <a:pt x="472" y="267"/>
                      <a:pt x="502" y="257"/>
                      <a:pt x="527" y="238"/>
                    </a:cubicBezTo>
                    <a:cubicBezTo>
                      <a:pt x="519" y="234"/>
                      <a:pt x="512" y="226"/>
                      <a:pt x="503" y="226"/>
                    </a:cubicBezTo>
                    <a:cubicBezTo>
                      <a:pt x="484" y="226"/>
                      <a:pt x="423" y="251"/>
                      <a:pt x="407" y="262"/>
                    </a:cubicBezTo>
                    <a:cubicBezTo>
                      <a:pt x="403" y="275"/>
                      <a:pt x="391" y="285"/>
                      <a:pt x="389" y="298"/>
                    </a:cubicBezTo>
                    <a:cubicBezTo>
                      <a:pt x="383" y="339"/>
                      <a:pt x="444" y="352"/>
                      <a:pt x="473" y="364"/>
                    </a:cubicBezTo>
                    <a:cubicBezTo>
                      <a:pt x="507" y="358"/>
                      <a:pt x="522" y="350"/>
                      <a:pt x="551" y="334"/>
                    </a:cubicBezTo>
                    <a:cubicBezTo>
                      <a:pt x="565" y="326"/>
                      <a:pt x="572" y="310"/>
                      <a:pt x="587" y="304"/>
                    </a:cubicBezTo>
                    <a:cubicBezTo>
                      <a:pt x="606" y="297"/>
                      <a:pt x="628" y="298"/>
                      <a:pt x="647" y="292"/>
                    </a:cubicBezTo>
                    <a:cubicBezTo>
                      <a:pt x="659" y="288"/>
                      <a:pt x="683" y="280"/>
                      <a:pt x="683" y="280"/>
                    </a:cubicBezTo>
                    <a:cubicBezTo>
                      <a:pt x="641" y="252"/>
                      <a:pt x="586" y="258"/>
                      <a:pt x="545" y="286"/>
                    </a:cubicBezTo>
                    <a:cubicBezTo>
                      <a:pt x="526" y="342"/>
                      <a:pt x="571" y="350"/>
                      <a:pt x="611" y="370"/>
                    </a:cubicBezTo>
                    <a:cubicBezTo>
                      <a:pt x="661" y="363"/>
                      <a:pt x="700" y="350"/>
                      <a:pt x="743" y="322"/>
                    </a:cubicBezTo>
                    <a:cubicBezTo>
                      <a:pt x="760" y="297"/>
                      <a:pt x="784" y="285"/>
                      <a:pt x="809" y="268"/>
                    </a:cubicBezTo>
                    <a:cubicBezTo>
                      <a:pt x="821" y="260"/>
                      <a:pt x="845" y="244"/>
                      <a:pt x="845" y="244"/>
                    </a:cubicBezTo>
                    <a:cubicBezTo>
                      <a:pt x="808" y="219"/>
                      <a:pt x="818" y="220"/>
                      <a:pt x="743" y="238"/>
                    </a:cubicBezTo>
                    <a:cubicBezTo>
                      <a:pt x="736" y="240"/>
                      <a:pt x="716" y="267"/>
                      <a:pt x="713" y="274"/>
                    </a:cubicBezTo>
                    <a:cubicBezTo>
                      <a:pt x="708" y="286"/>
                      <a:pt x="701" y="310"/>
                      <a:pt x="701" y="310"/>
                    </a:cubicBezTo>
                    <a:cubicBezTo>
                      <a:pt x="703" y="320"/>
                      <a:pt x="702" y="331"/>
                      <a:pt x="707" y="340"/>
                    </a:cubicBezTo>
                    <a:cubicBezTo>
                      <a:pt x="724" y="368"/>
                      <a:pt x="780" y="373"/>
                      <a:pt x="809" y="388"/>
                    </a:cubicBezTo>
                    <a:cubicBezTo>
                      <a:pt x="846" y="383"/>
                      <a:pt x="864" y="371"/>
                      <a:pt x="899" y="364"/>
                    </a:cubicBezTo>
                    <a:cubicBezTo>
                      <a:pt x="940" y="336"/>
                      <a:pt x="954" y="332"/>
                      <a:pt x="1001" y="316"/>
                    </a:cubicBezTo>
                    <a:cubicBezTo>
                      <a:pt x="1001" y="316"/>
                      <a:pt x="1046" y="286"/>
                      <a:pt x="1055" y="280"/>
                    </a:cubicBezTo>
                    <a:cubicBezTo>
                      <a:pt x="1061" y="276"/>
                      <a:pt x="1073" y="268"/>
                      <a:pt x="1073" y="268"/>
                    </a:cubicBezTo>
                    <a:cubicBezTo>
                      <a:pt x="1082" y="255"/>
                      <a:pt x="1098" y="247"/>
                      <a:pt x="1103" y="232"/>
                    </a:cubicBezTo>
                    <a:cubicBezTo>
                      <a:pt x="1108" y="216"/>
                      <a:pt x="1087" y="208"/>
                      <a:pt x="1079" y="202"/>
                    </a:cubicBezTo>
                    <a:cubicBezTo>
                      <a:pt x="1058" y="187"/>
                      <a:pt x="1043" y="174"/>
                      <a:pt x="1019" y="166"/>
                    </a:cubicBezTo>
                    <a:cubicBezTo>
                      <a:pt x="989" y="176"/>
                      <a:pt x="959" y="174"/>
                      <a:pt x="929" y="184"/>
                    </a:cubicBezTo>
                    <a:cubicBezTo>
                      <a:pt x="915" y="206"/>
                      <a:pt x="899" y="220"/>
                      <a:pt x="887" y="244"/>
                    </a:cubicBezTo>
                    <a:cubicBezTo>
                      <a:pt x="895" y="327"/>
                      <a:pt x="885" y="320"/>
                      <a:pt x="971" y="328"/>
                    </a:cubicBezTo>
                    <a:cubicBezTo>
                      <a:pt x="992" y="335"/>
                      <a:pt x="1010" y="345"/>
                      <a:pt x="1031" y="352"/>
                    </a:cubicBezTo>
                    <a:cubicBezTo>
                      <a:pt x="1083" y="343"/>
                      <a:pt x="1065" y="341"/>
                      <a:pt x="1103" y="316"/>
                    </a:cubicBezTo>
                    <a:cubicBezTo>
                      <a:pt x="1130" y="298"/>
                      <a:pt x="1168" y="278"/>
                      <a:pt x="1199" y="268"/>
                    </a:cubicBezTo>
                    <a:cubicBezTo>
                      <a:pt x="1220" y="247"/>
                      <a:pt x="1227" y="233"/>
                      <a:pt x="1253" y="220"/>
                    </a:cubicBezTo>
                    <a:cubicBezTo>
                      <a:pt x="1255" y="214"/>
                      <a:pt x="1263" y="207"/>
                      <a:pt x="1259" y="202"/>
                    </a:cubicBezTo>
                    <a:cubicBezTo>
                      <a:pt x="1254" y="195"/>
                      <a:pt x="1243" y="195"/>
                      <a:pt x="1235" y="196"/>
                    </a:cubicBezTo>
                    <a:cubicBezTo>
                      <a:pt x="1206" y="198"/>
                      <a:pt x="1179" y="209"/>
                      <a:pt x="1151" y="214"/>
                    </a:cubicBezTo>
                    <a:cubicBezTo>
                      <a:pt x="1114" y="239"/>
                      <a:pt x="1093" y="286"/>
                      <a:pt x="1079" y="328"/>
                    </a:cubicBezTo>
                    <a:cubicBezTo>
                      <a:pt x="1172" y="332"/>
                      <a:pt x="1185" y="332"/>
                      <a:pt x="1253" y="346"/>
                    </a:cubicBezTo>
                    <a:cubicBezTo>
                      <a:pt x="1281" y="340"/>
                      <a:pt x="1298" y="329"/>
                      <a:pt x="1325" y="322"/>
                    </a:cubicBezTo>
                    <a:cubicBezTo>
                      <a:pt x="1346" y="290"/>
                      <a:pt x="1373" y="274"/>
                      <a:pt x="1409" y="262"/>
                    </a:cubicBezTo>
                    <a:cubicBezTo>
                      <a:pt x="1419" y="231"/>
                      <a:pt x="1435" y="209"/>
                      <a:pt x="1397" y="196"/>
                    </a:cubicBezTo>
                    <a:cubicBezTo>
                      <a:pt x="1373" y="198"/>
                      <a:pt x="1349" y="198"/>
                      <a:pt x="1325" y="202"/>
                    </a:cubicBezTo>
                    <a:cubicBezTo>
                      <a:pt x="1313" y="204"/>
                      <a:pt x="1289" y="214"/>
                      <a:pt x="1289" y="214"/>
                    </a:cubicBezTo>
                    <a:cubicBezTo>
                      <a:pt x="1265" y="238"/>
                      <a:pt x="1246" y="260"/>
                      <a:pt x="1235" y="292"/>
                    </a:cubicBezTo>
                    <a:cubicBezTo>
                      <a:pt x="1237" y="302"/>
                      <a:pt x="1234" y="314"/>
                      <a:pt x="1241" y="322"/>
                    </a:cubicBezTo>
                    <a:cubicBezTo>
                      <a:pt x="1258" y="342"/>
                      <a:pt x="1337" y="346"/>
                      <a:pt x="1361" y="352"/>
                    </a:cubicBezTo>
                    <a:cubicBezTo>
                      <a:pt x="1406" y="382"/>
                      <a:pt x="1448" y="320"/>
                      <a:pt x="1487" y="298"/>
                    </a:cubicBezTo>
                    <a:cubicBezTo>
                      <a:pt x="1537" y="270"/>
                      <a:pt x="1612" y="270"/>
                      <a:pt x="1667" y="256"/>
                    </a:cubicBezTo>
                    <a:cubicBezTo>
                      <a:pt x="1618" y="223"/>
                      <a:pt x="1583" y="240"/>
                      <a:pt x="1517" y="244"/>
                    </a:cubicBezTo>
                    <a:cubicBezTo>
                      <a:pt x="1471" y="259"/>
                      <a:pt x="1470" y="273"/>
                      <a:pt x="1433" y="304"/>
                    </a:cubicBezTo>
                    <a:cubicBezTo>
                      <a:pt x="1427" y="309"/>
                      <a:pt x="1410" y="311"/>
                      <a:pt x="1415" y="316"/>
                    </a:cubicBezTo>
                    <a:cubicBezTo>
                      <a:pt x="1421" y="322"/>
                      <a:pt x="1431" y="312"/>
                      <a:pt x="1439" y="310"/>
                    </a:cubicBezTo>
                    <a:cubicBezTo>
                      <a:pt x="1465" y="327"/>
                      <a:pt x="1493" y="333"/>
                      <a:pt x="1523" y="340"/>
                    </a:cubicBezTo>
                    <a:cubicBezTo>
                      <a:pt x="1571" y="372"/>
                      <a:pt x="1555" y="366"/>
                      <a:pt x="1661" y="346"/>
                    </a:cubicBezTo>
                    <a:cubicBezTo>
                      <a:pt x="1661" y="346"/>
                      <a:pt x="1706" y="316"/>
                      <a:pt x="1715" y="310"/>
                    </a:cubicBezTo>
                    <a:cubicBezTo>
                      <a:pt x="1721" y="306"/>
                      <a:pt x="1733" y="298"/>
                      <a:pt x="1733" y="298"/>
                    </a:cubicBezTo>
                    <a:cubicBezTo>
                      <a:pt x="1763" y="254"/>
                      <a:pt x="1727" y="263"/>
                      <a:pt x="1685" y="268"/>
                    </a:cubicBezTo>
                    <a:cubicBezTo>
                      <a:pt x="1655" y="278"/>
                      <a:pt x="1630" y="294"/>
                      <a:pt x="1601" y="304"/>
                    </a:cubicBezTo>
                    <a:cubicBezTo>
                      <a:pt x="1593" y="310"/>
                      <a:pt x="1586" y="317"/>
                      <a:pt x="1577" y="322"/>
                    </a:cubicBezTo>
                    <a:cubicBezTo>
                      <a:pt x="1555" y="335"/>
                      <a:pt x="1555" y="317"/>
                      <a:pt x="1565" y="346"/>
                    </a:cubicBezTo>
                    <a:cubicBezTo>
                      <a:pt x="1637" y="344"/>
                      <a:pt x="1709" y="346"/>
                      <a:pt x="1781" y="340"/>
                    </a:cubicBezTo>
                    <a:cubicBezTo>
                      <a:pt x="1809" y="338"/>
                      <a:pt x="1813" y="295"/>
                      <a:pt x="1841" y="286"/>
                    </a:cubicBezTo>
                    <a:cubicBezTo>
                      <a:pt x="1861" y="288"/>
                      <a:pt x="1883" y="284"/>
                      <a:pt x="1901" y="292"/>
                    </a:cubicBezTo>
                    <a:cubicBezTo>
                      <a:pt x="1908" y="295"/>
                      <a:pt x="1888" y="299"/>
                      <a:pt x="1883" y="304"/>
                    </a:cubicBezTo>
                    <a:cubicBezTo>
                      <a:pt x="1850" y="337"/>
                      <a:pt x="1868" y="329"/>
                      <a:pt x="1817" y="340"/>
                    </a:cubicBezTo>
                    <a:cubicBezTo>
                      <a:pt x="1811" y="341"/>
                      <a:pt x="1805" y="343"/>
                      <a:pt x="1799" y="346"/>
                    </a:cubicBezTo>
                    <a:cubicBezTo>
                      <a:pt x="1793" y="349"/>
                      <a:pt x="1774" y="358"/>
                      <a:pt x="1781" y="358"/>
                    </a:cubicBezTo>
                    <a:cubicBezTo>
                      <a:pt x="1794" y="358"/>
                      <a:pt x="1851" y="318"/>
                      <a:pt x="1865" y="310"/>
                    </a:cubicBezTo>
                    <a:cubicBezTo>
                      <a:pt x="1878" y="303"/>
                      <a:pt x="1901" y="286"/>
                      <a:pt x="1901" y="286"/>
                    </a:cubicBezTo>
                    <a:cubicBezTo>
                      <a:pt x="1899" y="260"/>
                      <a:pt x="1901" y="233"/>
                      <a:pt x="1895" y="208"/>
                    </a:cubicBezTo>
                    <a:cubicBezTo>
                      <a:pt x="1882" y="155"/>
                      <a:pt x="1777" y="202"/>
                      <a:pt x="1739" y="202"/>
                    </a:cubicBezTo>
                    <a:cubicBezTo>
                      <a:pt x="1729" y="202"/>
                      <a:pt x="1759" y="198"/>
                      <a:pt x="1769" y="196"/>
                    </a:cubicBezTo>
                    <a:cubicBezTo>
                      <a:pt x="1777" y="194"/>
                      <a:pt x="1785" y="191"/>
                      <a:pt x="1793" y="190"/>
                    </a:cubicBezTo>
                    <a:cubicBezTo>
                      <a:pt x="1817" y="187"/>
                      <a:pt x="1841" y="186"/>
                      <a:pt x="1865" y="184"/>
                    </a:cubicBezTo>
                    <a:cubicBezTo>
                      <a:pt x="1891" y="175"/>
                      <a:pt x="1913" y="166"/>
                      <a:pt x="1937" y="154"/>
                    </a:cubicBezTo>
                    <a:cubicBezTo>
                      <a:pt x="1959" y="143"/>
                      <a:pt x="1968" y="126"/>
                      <a:pt x="1991" y="118"/>
                    </a:cubicBezTo>
                    <a:cubicBezTo>
                      <a:pt x="1953" y="109"/>
                      <a:pt x="1931" y="126"/>
                      <a:pt x="1895" y="130"/>
                    </a:cubicBezTo>
                    <a:cubicBezTo>
                      <a:pt x="1865" y="133"/>
                      <a:pt x="1835" y="133"/>
                      <a:pt x="1805" y="136"/>
                    </a:cubicBezTo>
                    <a:cubicBezTo>
                      <a:pt x="1789" y="137"/>
                      <a:pt x="1773" y="140"/>
                      <a:pt x="1757" y="142"/>
                    </a:cubicBezTo>
                    <a:cubicBezTo>
                      <a:pt x="1738" y="171"/>
                      <a:pt x="1747" y="153"/>
                      <a:pt x="1733" y="196"/>
                    </a:cubicBezTo>
                    <a:cubicBezTo>
                      <a:pt x="1729" y="208"/>
                      <a:pt x="1721" y="232"/>
                      <a:pt x="1721" y="232"/>
                    </a:cubicBezTo>
                    <a:cubicBezTo>
                      <a:pt x="1737" y="280"/>
                      <a:pt x="1723" y="256"/>
                      <a:pt x="1823" y="238"/>
                    </a:cubicBezTo>
                    <a:cubicBezTo>
                      <a:pt x="1835" y="236"/>
                      <a:pt x="1859" y="226"/>
                      <a:pt x="1859" y="226"/>
                    </a:cubicBezTo>
                    <a:cubicBezTo>
                      <a:pt x="1867" y="220"/>
                      <a:pt x="1874" y="213"/>
                      <a:pt x="1883" y="208"/>
                    </a:cubicBezTo>
                    <a:cubicBezTo>
                      <a:pt x="1888" y="205"/>
                      <a:pt x="1897" y="206"/>
                      <a:pt x="1901" y="202"/>
                    </a:cubicBezTo>
                    <a:cubicBezTo>
                      <a:pt x="1905" y="198"/>
                      <a:pt x="1905" y="190"/>
                      <a:pt x="1907" y="184"/>
                    </a:cubicBezTo>
                    <a:cubicBezTo>
                      <a:pt x="1918" y="159"/>
                      <a:pt x="1927" y="145"/>
                      <a:pt x="1949" y="130"/>
                    </a:cubicBezTo>
                    <a:cubicBezTo>
                      <a:pt x="1917" y="108"/>
                      <a:pt x="1844" y="128"/>
                      <a:pt x="1811" y="130"/>
                    </a:cubicBezTo>
                    <a:cubicBezTo>
                      <a:pt x="1732" y="150"/>
                      <a:pt x="1651" y="164"/>
                      <a:pt x="1571" y="184"/>
                    </a:cubicBezTo>
                    <a:cubicBezTo>
                      <a:pt x="1551" y="189"/>
                      <a:pt x="1537" y="201"/>
                      <a:pt x="1517" y="208"/>
                    </a:cubicBezTo>
                    <a:cubicBezTo>
                      <a:pt x="1511" y="204"/>
                      <a:pt x="1499" y="203"/>
                      <a:pt x="1499" y="196"/>
                    </a:cubicBezTo>
                    <a:cubicBezTo>
                      <a:pt x="1499" y="184"/>
                      <a:pt x="1511" y="176"/>
                      <a:pt x="1517" y="166"/>
                    </a:cubicBezTo>
                    <a:cubicBezTo>
                      <a:pt x="1537" y="130"/>
                      <a:pt x="1545" y="118"/>
                      <a:pt x="1577" y="94"/>
                    </a:cubicBezTo>
                    <a:cubicBezTo>
                      <a:pt x="1571" y="92"/>
                      <a:pt x="1564" y="91"/>
                      <a:pt x="1559" y="88"/>
                    </a:cubicBezTo>
                    <a:cubicBezTo>
                      <a:pt x="1548" y="81"/>
                      <a:pt x="1541" y="69"/>
                      <a:pt x="1529" y="64"/>
                    </a:cubicBezTo>
                    <a:cubicBezTo>
                      <a:pt x="1501" y="51"/>
                      <a:pt x="1420" y="38"/>
                      <a:pt x="1391" y="34"/>
                    </a:cubicBezTo>
                    <a:cubicBezTo>
                      <a:pt x="1359" y="29"/>
                      <a:pt x="1295" y="22"/>
                      <a:pt x="1295" y="22"/>
                    </a:cubicBezTo>
                    <a:cubicBezTo>
                      <a:pt x="1239" y="27"/>
                      <a:pt x="1159" y="0"/>
                      <a:pt x="1127" y="46"/>
                    </a:cubicBezTo>
                    <a:cubicBezTo>
                      <a:pt x="1108" y="73"/>
                      <a:pt x="1101" y="100"/>
                      <a:pt x="1091" y="130"/>
                    </a:cubicBezTo>
                    <a:cubicBezTo>
                      <a:pt x="1087" y="142"/>
                      <a:pt x="1079" y="166"/>
                      <a:pt x="1079" y="166"/>
                    </a:cubicBezTo>
                    <a:cubicBezTo>
                      <a:pt x="1081" y="178"/>
                      <a:pt x="1076" y="193"/>
                      <a:pt x="1085" y="202"/>
                    </a:cubicBezTo>
                    <a:cubicBezTo>
                      <a:pt x="1090" y="207"/>
                      <a:pt x="1097" y="194"/>
                      <a:pt x="1103" y="190"/>
                    </a:cubicBezTo>
                    <a:cubicBezTo>
                      <a:pt x="1135" y="172"/>
                      <a:pt x="1163" y="156"/>
                      <a:pt x="1193" y="136"/>
                    </a:cubicBezTo>
                    <a:cubicBezTo>
                      <a:pt x="1203" y="130"/>
                      <a:pt x="1212" y="123"/>
                      <a:pt x="1223" y="118"/>
                    </a:cubicBezTo>
                    <a:cubicBezTo>
                      <a:pt x="1235" y="113"/>
                      <a:pt x="1259" y="106"/>
                      <a:pt x="1259" y="106"/>
                    </a:cubicBezTo>
                    <a:cubicBezTo>
                      <a:pt x="1267" y="94"/>
                      <a:pt x="1275" y="82"/>
                      <a:pt x="1283" y="70"/>
                    </a:cubicBezTo>
                    <a:cubicBezTo>
                      <a:pt x="1299" y="47"/>
                      <a:pt x="1302" y="50"/>
                      <a:pt x="1277" y="58"/>
                    </a:cubicBezTo>
                    <a:cubicBezTo>
                      <a:pt x="1243" y="92"/>
                      <a:pt x="1232" y="139"/>
                      <a:pt x="1217" y="184"/>
                    </a:cubicBezTo>
                    <a:cubicBezTo>
                      <a:pt x="1219" y="198"/>
                      <a:pt x="1209" y="223"/>
                      <a:pt x="1223" y="226"/>
                    </a:cubicBezTo>
                    <a:cubicBezTo>
                      <a:pt x="1274" y="236"/>
                      <a:pt x="1450" y="206"/>
                      <a:pt x="1511" y="202"/>
                    </a:cubicBezTo>
                    <a:cubicBezTo>
                      <a:pt x="1547" y="195"/>
                      <a:pt x="1570" y="179"/>
                      <a:pt x="1595" y="154"/>
                    </a:cubicBezTo>
                    <a:cubicBezTo>
                      <a:pt x="1593" y="150"/>
                      <a:pt x="1577" y="116"/>
                      <a:pt x="1571" y="112"/>
                    </a:cubicBezTo>
                    <a:cubicBezTo>
                      <a:pt x="1521" y="78"/>
                      <a:pt x="1385" y="92"/>
                      <a:pt x="1325" y="88"/>
                    </a:cubicBezTo>
                    <a:cubicBezTo>
                      <a:pt x="1265" y="90"/>
                      <a:pt x="1205" y="87"/>
                      <a:pt x="1145" y="94"/>
                    </a:cubicBezTo>
                    <a:cubicBezTo>
                      <a:pt x="1127" y="96"/>
                      <a:pt x="1114" y="114"/>
                      <a:pt x="1097" y="118"/>
                    </a:cubicBezTo>
                    <a:cubicBezTo>
                      <a:pt x="1022" y="137"/>
                      <a:pt x="969" y="159"/>
                      <a:pt x="905" y="202"/>
                    </a:cubicBezTo>
                    <a:cubicBezTo>
                      <a:pt x="931" y="138"/>
                      <a:pt x="982" y="93"/>
                      <a:pt x="1049" y="76"/>
                    </a:cubicBezTo>
                    <a:cubicBezTo>
                      <a:pt x="1083" y="42"/>
                      <a:pt x="1093" y="71"/>
                      <a:pt x="1073" y="22"/>
                    </a:cubicBezTo>
                    <a:cubicBezTo>
                      <a:pt x="1067" y="24"/>
                      <a:pt x="1061" y="25"/>
                      <a:pt x="1055" y="28"/>
                    </a:cubicBezTo>
                    <a:cubicBezTo>
                      <a:pt x="1049" y="31"/>
                      <a:pt x="1044" y="37"/>
                      <a:pt x="1037" y="40"/>
                    </a:cubicBezTo>
                    <a:cubicBezTo>
                      <a:pt x="1019" y="47"/>
                      <a:pt x="1005" y="43"/>
                      <a:pt x="989" y="52"/>
                    </a:cubicBezTo>
                    <a:cubicBezTo>
                      <a:pt x="873" y="115"/>
                      <a:pt x="988" y="56"/>
                      <a:pt x="917" y="100"/>
                    </a:cubicBezTo>
                    <a:cubicBezTo>
                      <a:pt x="888" y="118"/>
                      <a:pt x="894" y="106"/>
                      <a:pt x="863" y="130"/>
                    </a:cubicBezTo>
                    <a:cubicBezTo>
                      <a:pt x="835" y="151"/>
                      <a:pt x="826" y="169"/>
                      <a:pt x="791" y="178"/>
                    </a:cubicBezTo>
                    <a:cubicBezTo>
                      <a:pt x="772" y="207"/>
                      <a:pt x="754" y="217"/>
                      <a:pt x="737" y="250"/>
                    </a:cubicBezTo>
                    <a:cubicBezTo>
                      <a:pt x="734" y="256"/>
                      <a:pt x="725" y="268"/>
                      <a:pt x="731" y="268"/>
                    </a:cubicBezTo>
                    <a:cubicBezTo>
                      <a:pt x="739" y="268"/>
                      <a:pt x="743" y="256"/>
                      <a:pt x="749" y="250"/>
                    </a:cubicBezTo>
                    <a:cubicBezTo>
                      <a:pt x="759" y="238"/>
                      <a:pt x="769" y="226"/>
                      <a:pt x="779" y="214"/>
                    </a:cubicBezTo>
                    <a:cubicBezTo>
                      <a:pt x="809" y="175"/>
                      <a:pt x="827" y="132"/>
                      <a:pt x="857" y="94"/>
                    </a:cubicBezTo>
                    <a:cubicBezTo>
                      <a:pt x="855" y="86"/>
                      <a:pt x="858" y="74"/>
                      <a:pt x="851" y="70"/>
                    </a:cubicBezTo>
                    <a:cubicBezTo>
                      <a:pt x="842" y="65"/>
                      <a:pt x="831" y="73"/>
                      <a:pt x="821" y="76"/>
                    </a:cubicBezTo>
                    <a:cubicBezTo>
                      <a:pt x="781" y="87"/>
                      <a:pt x="747" y="110"/>
                      <a:pt x="707" y="118"/>
                    </a:cubicBezTo>
                    <a:cubicBezTo>
                      <a:pt x="687" y="131"/>
                      <a:pt x="668" y="133"/>
                      <a:pt x="647" y="142"/>
                    </a:cubicBezTo>
                    <a:cubicBezTo>
                      <a:pt x="611" y="158"/>
                      <a:pt x="579" y="175"/>
                      <a:pt x="545" y="196"/>
                    </a:cubicBezTo>
                    <a:cubicBezTo>
                      <a:pt x="530" y="205"/>
                      <a:pt x="503" y="230"/>
                      <a:pt x="491" y="244"/>
                    </a:cubicBezTo>
                    <a:cubicBezTo>
                      <a:pt x="486" y="249"/>
                      <a:pt x="472" y="261"/>
                      <a:pt x="479" y="262"/>
                    </a:cubicBezTo>
                    <a:cubicBezTo>
                      <a:pt x="493" y="265"/>
                      <a:pt x="507" y="254"/>
                      <a:pt x="521" y="250"/>
                    </a:cubicBezTo>
                    <a:cubicBezTo>
                      <a:pt x="584" y="203"/>
                      <a:pt x="675" y="172"/>
                      <a:pt x="719" y="106"/>
                    </a:cubicBezTo>
                    <a:cubicBezTo>
                      <a:pt x="742" y="16"/>
                      <a:pt x="711" y="46"/>
                      <a:pt x="617" y="52"/>
                    </a:cubicBezTo>
                    <a:cubicBezTo>
                      <a:pt x="585" y="68"/>
                      <a:pt x="550" y="85"/>
                      <a:pt x="515" y="94"/>
                    </a:cubicBezTo>
                    <a:cubicBezTo>
                      <a:pt x="496" y="123"/>
                      <a:pt x="510" y="110"/>
                      <a:pt x="467" y="124"/>
                    </a:cubicBezTo>
                    <a:cubicBezTo>
                      <a:pt x="432" y="136"/>
                      <a:pt x="402" y="176"/>
                      <a:pt x="371" y="196"/>
                    </a:cubicBezTo>
                    <a:cubicBezTo>
                      <a:pt x="360" y="228"/>
                      <a:pt x="372" y="202"/>
                      <a:pt x="347" y="232"/>
                    </a:cubicBezTo>
                    <a:cubicBezTo>
                      <a:pt x="342" y="238"/>
                      <a:pt x="328" y="250"/>
                      <a:pt x="335" y="250"/>
                    </a:cubicBezTo>
                    <a:cubicBezTo>
                      <a:pt x="381" y="250"/>
                      <a:pt x="384" y="228"/>
                      <a:pt x="419" y="214"/>
                    </a:cubicBezTo>
                    <a:cubicBezTo>
                      <a:pt x="500" y="180"/>
                      <a:pt x="597" y="167"/>
                      <a:pt x="671" y="118"/>
                    </a:cubicBezTo>
                    <a:cubicBezTo>
                      <a:pt x="680" y="63"/>
                      <a:pt x="704" y="60"/>
                      <a:pt x="647" y="70"/>
                    </a:cubicBezTo>
                    <a:cubicBezTo>
                      <a:pt x="599" y="89"/>
                      <a:pt x="553" y="115"/>
                      <a:pt x="509" y="142"/>
                    </a:cubicBezTo>
                    <a:cubicBezTo>
                      <a:pt x="501" y="147"/>
                      <a:pt x="495" y="158"/>
                      <a:pt x="485" y="160"/>
                    </a:cubicBezTo>
                    <a:cubicBezTo>
                      <a:pt x="460" y="166"/>
                      <a:pt x="433" y="164"/>
                      <a:pt x="407" y="166"/>
                    </a:cubicBezTo>
                    <a:cubicBezTo>
                      <a:pt x="351" y="177"/>
                      <a:pt x="316" y="185"/>
                      <a:pt x="257" y="190"/>
                    </a:cubicBezTo>
                    <a:cubicBezTo>
                      <a:pt x="251" y="192"/>
                      <a:pt x="233" y="197"/>
                      <a:pt x="239" y="196"/>
                    </a:cubicBezTo>
                    <a:cubicBezTo>
                      <a:pt x="255" y="193"/>
                      <a:pt x="287" y="184"/>
                      <a:pt x="287" y="184"/>
                    </a:cubicBezTo>
                    <a:cubicBezTo>
                      <a:pt x="296" y="178"/>
                      <a:pt x="344" y="145"/>
                      <a:pt x="299" y="160"/>
                    </a:cubicBezTo>
                    <a:cubicBezTo>
                      <a:pt x="274" y="185"/>
                      <a:pt x="261" y="191"/>
                      <a:pt x="227" y="202"/>
                    </a:cubicBezTo>
                    <a:cubicBezTo>
                      <a:pt x="221" y="204"/>
                      <a:pt x="209" y="208"/>
                      <a:pt x="209" y="208"/>
                    </a:cubicBezTo>
                    <a:cubicBezTo>
                      <a:pt x="211" y="228"/>
                      <a:pt x="207" y="250"/>
                      <a:pt x="215" y="268"/>
                    </a:cubicBezTo>
                    <a:cubicBezTo>
                      <a:pt x="217" y="273"/>
                      <a:pt x="315" y="286"/>
                      <a:pt x="317" y="286"/>
                    </a:cubicBezTo>
                    <a:cubicBezTo>
                      <a:pt x="381" y="281"/>
                      <a:pt x="522" y="273"/>
                      <a:pt x="605" y="256"/>
                    </a:cubicBezTo>
                    <a:cubicBezTo>
                      <a:pt x="687" y="239"/>
                      <a:pt x="761" y="221"/>
                      <a:pt x="845" y="214"/>
                    </a:cubicBezTo>
                    <a:cubicBezTo>
                      <a:pt x="861" y="210"/>
                      <a:pt x="877" y="205"/>
                      <a:pt x="893" y="202"/>
                    </a:cubicBezTo>
                    <a:cubicBezTo>
                      <a:pt x="907" y="199"/>
                      <a:pt x="921" y="199"/>
                      <a:pt x="935" y="196"/>
                    </a:cubicBezTo>
                    <a:cubicBezTo>
                      <a:pt x="966" y="189"/>
                      <a:pt x="994" y="174"/>
                      <a:pt x="1025" y="166"/>
                    </a:cubicBezTo>
                    <a:cubicBezTo>
                      <a:pt x="1081" y="128"/>
                      <a:pt x="1117" y="91"/>
                      <a:pt x="1181" y="70"/>
                    </a:cubicBezTo>
                    <a:cubicBezTo>
                      <a:pt x="1204" y="53"/>
                      <a:pt x="1222" y="46"/>
                      <a:pt x="1247" y="34"/>
                    </a:cubicBezTo>
                    <a:cubicBezTo>
                      <a:pt x="1253" y="31"/>
                      <a:pt x="1229" y="40"/>
                      <a:pt x="1229" y="40"/>
                    </a:cubicBezTo>
                    <a:cubicBezTo>
                      <a:pt x="1196" y="65"/>
                      <a:pt x="1168" y="91"/>
                      <a:pt x="1217" y="124"/>
                    </a:cubicBezTo>
                    <a:cubicBezTo>
                      <a:pt x="1310" y="120"/>
                      <a:pt x="1395" y="106"/>
                      <a:pt x="1487" y="100"/>
                    </a:cubicBezTo>
                    <a:cubicBezTo>
                      <a:pt x="1516" y="95"/>
                      <a:pt x="1543" y="91"/>
                      <a:pt x="1571" y="82"/>
                    </a:cubicBezTo>
                    <a:cubicBezTo>
                      <a:pt x="1542" y="63"/>
                      <a:pt x="1564" y="69"/>
                      <a:pt x="1535" y="82"/>
                    </a:cubicBezTo>
                    <a:cubicBezTo>
                      <a:pt x="1523" y="87"/>
                      <a:pt x="1499" y="94"/>
                      <a:pt x="1499" y="94"/>
                    </a:cubicBezTo>
                    <a:cubicBezTo>
                      <a:pt x="1501" y="102"/>
                      <a:pt x="1498" y="114"/>
                      <a:pt x="1505" y="118"/>
                    </a:cubicBezTo>
                    <a:cubicBezTo>
                      <a:pt x="1514" y="123"/>
                      <a:pt x="1525" y="115"/>
                      <a:pt x="1535" y="112"/>
                    </a:cubicBezTo>
                    <a:cubicBezTo>
                      <a:pt x="1547" y="109"/>
                      <a:pt x="1559" y="103"/>
                      <a:pt x="1571" y="100"/>
                    </a:cubicBezTo>
                    <a:cubicBezTo>
                      <a:pt x="1579" y="98"/>
                      <a:pt x="1587" y="96"/>
                      <a:pt x="1595" y="94"/>
                    </a:cubicBezTo>
                    <a:cubicBezTo>
                      <a:pt x="1622" y="76"/>
                      <a:pt x="1646" y="86"/>
                      <a:pt x="1613" y="64"/>
                    </a:cubicBezTo>
                    <a:cubicBezTo>
                      <a:pt x="1589" y="66"/>
                      <a:pt x="1564" y="63"/>
                      <a:pt x="1541" y="70"/>
                    </a:cubicBezTo>
                    <a:cubicBezTo>
                      <a:pt x="1533" y="73"/>
                      <a:pt x="1533" y="108"/>
                      <a:pt x="1541" y="124"/>
                    </a:cubicBezTo>
                    <a:cubicBezTo>
                      <a:pt x="1552" y="147"/>
                      <a:pt x="1609" y="150"/>
                      <a:pt x="1631" y="154"/>
                    </a:cubicBezTo>
                    <a:cubicBezTo>
                      <a:pt x="1667" y="152"/>
                      <a:pt x="1703" y="151"/>
                      <a:pt x="1739" y="148"/>
                    </a:cubicBezTo>
                    <a:cubicBezTo>
                      <a:pt x="1759" y="146"/>
                      <a:pt x="1793" y="118"/>
                      <a:pt x="1793" y="118"/>
                    </a:cubicBezTo>
                    <a:cubicBezTo>
                      <a:pt x="1814" y="87"/>
                      <a:pt x="1831" y="53"/>
                      <a:pt x="1781" y="40"/>
                    </a:cubicBezTo>
                    <a:cubicBezTo>
                      <a:pt x="1734" y="44"/>
                      <a:pt x="1699" y="44"/>
                      <a:pt x="1661" y="70"/>
                    </a:cubicBezTo>
                    <a:cubicBezTo>
                      <a:pt x="1714" y="83"/>
                      <a:pt x="1786" y="63"/>
                      <a:pt x="1841" y="58"/>
                    </a:cubicBezTo>
                    <a:cubicBezTo>
                      <a:pt x="1883" y="50"/>
                      <a:pt x="1861" y="55"/>
                      <a:pt x="1907" y="40"/>
                    </a:cubicBezTo>
                    <a:cubicBezTo>
                      <a:pt x="1921" y="35"/>
                      <a:pt x="1943" y="16"/>
                      <a:pt x="1943" y="16"/>
                    </a:cubicBezTo>
                    <a:cubicBezTo>
                      <a:pt x="1952" y="44"/>
                      <a:pt x="1942" y="55"/>
                      <a:pt x="1919" y="70"/>
                    </a:cubicBezTo>
                    <a:cubicBezTo>
                      <a:pt x="1905" y="92"/>
                      <a:pt x="1893" y="109"/>
                      <a:pt x="1871" y="124"/>
                    </a:cubicBezTo>
                    <a:cubicBezTo>
                      <a:pt x="1860" y="158"/>
                      <a:pt x="1857" y="147"/>
                      <a:pt x="1919" y="136"/>
                    </a:cubicBezTo>
                    <a:cubicBezTo>
                      <a:pt x="1961" y="129"/>
                      <a:pt x="2010" y="118"/>
                      <a:pt x="2051" y="106"/>
                    </a:cubicBezTo>
                    <a:cubicBezTo>
                      <a:pt x="2073" y="100"/>
                      <a:pt x="2088" y="88"/>
                      <a:pt x="2111" y="82"/>
                    </a:cubicBezTo>
                    <a:cubicBezTo>
                      <a:pt x="2121" y="51"/>
                      <a:pt x="2108" y="55"/>
                      <a:pt x="2081" y="46"/>
                    </a:cubicBezTo>
                    <a:cubicBezTo>
                      <a:pt x="2034" y="49"/>
                      <a:pt x="1988" y="44"/>
                      <a:pt x="1949" y="70"/>
                    </a:cubicBezTo>
                    <a:cubicBezTo>
                      <a:pt x="2020" y="105"/>
                      <a:pt x="2124" y="40"/>
                      <a:pt x="2195" y="16"/>
                    </a:cubicBezTo>
                    <a:cubicBezTo>
                      <a:pt x="2146" y="6"/>
                      <a:pt x="2140" y="26"/>
                      <a:pt x="2099" y="40"/>
                    </a:cubicBezTo>
                    <a:cubicBezTo>
                      <a:pt x="2084" y="84"/>
                      <a:pt x="2076" y="70"/>
                      <a:pt x="2111" y="88"/>
                    </a:cubicBezTo>
                    <a:cubicBezTo>
                      <a:pt x="2169" y="86"/>
                      <a:pt x="2228" y="90"/>
                      <a:pt x="2285" y="82"/>
                    </a:cubicBezTo>
                    <a:cubicBezTo>
                      <a:pt x="2305" y="79"/>
                      <a:pt x="2319" y="59"/>
                      <a:pt x="2339" y="52"/>
                    </a:cubicBezTo>
                    <a:cubicBezTo>
                      <a:pt x="2345" y="46"/>
                      <a:pt x="2359" y="42"/>
                      <a:pt x="2357" y="34"/>
                    </a:cubicBezTo>
                    <a:cubicBezTo>
                      <a:pt x="2355" y="25"/>
                      <a:pt x="2342" y="22"/>
                      <a:pt x="2333" y="22"/>
                    </a:cubicBezTo>
                    <a:cubicBezTo>
                      <a:pt x="2287" y="20"/>
                      <a:pt x="2241" y="26"/>
                      <a:pt x="2195" y="28"/>
                    </a:cubicBezTo>
                    <a:cubicBezTo>
                      <a:pt x="2179" y="39"/>
                      <a:pt x="2141" y="52"/>
                      <a:pt x="2141" y="52"/>
                    </a:cubicBezTo>
                    <a:cubicBezTo>
                      <a:pt x="2112" y="96"/>
                      <a:pt x="2121" y="96"/>
                      <a:pt x="2171" y="106"/>
                    </a:cubicBezTo>
                    <a:cubicBezTo>
                      <a:pt x="2199" y="104"/>
                      <a:pt x="2228" y="106"/>
                      <a:pt x="2255" y="100"/>
                    </a:cubicBezTo>
                    <a:cubicBezTo>
                      <a:pt x="2265" y="98"/>
                      <a:pt x="2270" y="87"/>
                      <a:pt x="2279" y="82"/>
                    </a:cubicBezTo>
                    <a:cubicBezTo>
                      <a:pt x="2312" y="63"/>
                      <a:pt x="2349" y="55"/>
                      <a:pt x="2381" y="34"/>
                    </a:cubicBezTo>
                    <a:cubicBezTo>
                      <a:pt x="2335" y="3"/>
                      <a:pt x="2276" y="17"/>
                      <a:pt x="2225" y="34"/>
                    </a:cubicBezTo>
                    <a:cubicBezTo>
                      <a:pt x="2224" y="38"/>
                      <a:pt x="2210" y="78"/>
                      <a:pt x="2225" y="82"/>
                    </a:cubicBezTo>
                    <a:cubicBezTo>
                      <a:pt x="2237" y="85"/>
                      <a:pt x="2249" y="74"/>
                      <a:pt x="2261" y="70"/>
                    </a:cubicBezTo>
                    <a:cubicBezTo>
                      <a:pt x="2286" y="62"/>
                      <a:pt x="2313" y="66"/>
                      <a:pt x="2339" y="64"/>
                    </a:cubicBezTo>
                    <a:cubicBezTo>
                      <a:pt x="2345" y="63"/>
                      <a:pt x="2374" y="56"/>
                      <a:pt x="2381" y="52"/>
                    </a:cubicBezTo>
                    <a:cubicBezTo>
                      <a:pt x="2394" y="45"/>
                      <a:pt x="2417" y="28"/>
                      <a:pt x="2417" y="28"/>
                    </a:cubicBezTo>
                    <a:cubicBezTo>
                      <a:pt x="2407" y="58"/>
                      <a:pt x="2403" y="65"/>
                      <a:pt x="2375" y="46"/>
                    </a:cubicBezTo>
                    <a:cubicBezTo>
                      <a:pt x="2286" y="51"/>
                      <a:pt x="2216" y="70"/>
                      <a:pt x="2129" y="7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78" name="Picture 21"/>
          <p:cNvPicPr>
            <a:picLocks noChangeAspect="1" noChangeArrowheads="1"/>
          </p:cNvPicPr>
          <p:nvPr/>
        </p:nvPicPr>
        <p:blipFill>
          <a:blip r:embed="rId10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20440" y="983125"/>
            <a:ext cx="2113520" cy="29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53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Nicholas A. Kotov Professor of Engineering, University of Michigan</vt:lpstr>
    </vt:vector>
  </TitlesOfParts>
  <Company>National Science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Name, Title Affiliation</dc:title>
  <dc:creator>NSF</dc:creator>
  <cp:lastModifiedBy>kotov</cp:lastModifiedBy>
  <cp:revision>37</cp:revision>
  <dcterms:created xsi:type="dcterms:W3CDTF">2012-06-20T13:49:59Z</dcterms:created>
  <dcterms:modified xsi:type="dcterms:W3CDTF">2014-06-17T13:49:36Z</dcterms:modified>
</cp:coreProperties>
</file>