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</p:sldIdLst>
  <p:sldSz cx="9601200" cy="7315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6600CC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2984" autoAdjust="0"/>
    <p:restoredTop sz="94660"/>
  </p:normalViewPr>
  <p:slideViewPr>
    <p:cSldViewPr>
      <p:cViewPr varScale="1">
        <p:scale>
          <a:sx n="105" d="100"/>
          <a:sy n="105" d="100"/>
        </p:scale>
        <p:origin x="-704" y="-112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6/4/14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6/4/14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313267"/>
            <a:ext cx="2268616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313267"/>
            <a:ext cx="664583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6/4/14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6/4/14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6/4/14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6/4/14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6/4/14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6/4/14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6/4/14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6/4/14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6/4/14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8F347-2A98-4706-8E56-2C7B91C606B7}" type="datetimeFigureOut">
              <a:rPr lang="en-CA" smtClean="0"/>
              <a:pPr/>
              <a:t>6/4/14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96" y="88053"/>
            <a:ext cx="9372600" cy="1512147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Jessica A. </a:t>
            </a:r>
            <a:r>
              <a:rPr lang="en-US" sz="4400" dirty="0" err="1" smtClean="0">
                <a:solidFill>
                  <a:schemeClr val="bg1"/>
                </a:solidFill>
              </a:rPr>
              <a:t>Krogstad</a:t>
            </a: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2600" dirty="0" smtClean="0">
                <a:solidFill>
                  <a:schemeClr val="bg1"/>
                </a:solidFill>
              </a:rPr>
              <a:t>Assistant Professor, University of Illinois Urbana-Champaign</a:t>
            </a:r>
            <a:endParaRPr lang="en-CA" sz="2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820334"/>
            <a:ext cx="6324600" cy="5149426"/>
          </a:xfrm>
        </p:spPr>
        <p:txBody>
          <a:bodyPr>
            <a:normAutofit fontScale="92500"/>
          </a:bodyPr>
          <a:lstStyle/>
          <a:p>
            <a:r>
              <a:rPr lang="en-US" i="1" dirty="0" smtClean="0"/>
              <a:t>Primary Research Interest</a:t>
            </a:r>
            <a:r>
              <a:rPr lang="en-US" i="1" dirty="0" smtClean="0"/>
              <a:t>: </a:t>
            </a:r>
            <a:r>
              <a:rPr lang="en-US" dirty="0" smtClean="0"/>
              <a:t>Influence of phase evolution on mechanical integrity of structural and functional ceramics</a:t>
            </a:r>
          </a:p>
          <a:p>
            <a:r>
              <a:rPr lang="en-US" i="1" dirty="0" smtClean="0"/>
              <a:t>Primary Broader Impact Activity</a:t>
            </a:r>
            <a:r>
              <a:rPr lang="en-US" i="1" dirty="0" smtClean="0"/>
              <a:t>: </a:t>
            </a:r>
            <a:r>
              <a:rPr lang="en-US" dirty="0" smtClean="0"/>
              <a:t>Incoming coordinator of Girls Learning about Materials (GLAM) Summer Camp</a:t>
            </a:r>
          </a:p>
          <a:p>
            <a:r>
              <a:rPr lang="en-US" i="1" dirty="0" smtClean="0"/>
              <a:t>Interests in New Collaborations</a:t>
            </a:r>
            <a:r>
              <a:rPr lang="en-US" i="1" dirty="0" smtClean="0"/>
              <a:t>: </a:t>
            </a:r>
            <a:r>
              <a:rPr lang="en-US" dirty="0" smtClean="0"/>
              <a:t>Looking for interesting ceramic systems with some </a:t>
            </a:r>
            <a:r>
              <a:rPr lang="en-US" dirty="0" err="1" smtClean="0"/>
              <a:t>ferroelastic</a:t>
            </a:r>
            <a:r>
              <a:rPr lang="en-US" dirty="0" smtClean="0"/>
              <a:t> contributions to domain formation or movement</a:t>
            </a:r>
            <a:endParaRPr lang="en-CA" dirty="0"/>
          </a:p>
        </p:txBody>
      </p:sp>
      <p:pic>
        <p:nvPicPr>
          <p:cNvPr id="5" name="Content Placeholder 4" descr="10Ce-10Ti_128h TEM samples_v3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3869" r="-13869"/>
          <a:stretch>
            <a:fillRect/>
          </a:stretch>
        </p:blipFill>
        <p:spPr>
          <a:xfrm>
            <a:off x="6424612" y="1828800"/>
            <a:ext cx="3176588" cy="514826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66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Jessica A. Krogstad Assistant Professor, University of Illinois Urbana-Champaign</vt:lpstr>
    </vt:vector>
  </TitlesOfParts>
  <Company>National Science Foundation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Name, Title Affiliation</dc:title>
  <dc:creator>NSF</dc:creator>
  <cp:lastModifiedBy>Jessica Koschmeder</cp:lastModifiedBy>
  <cp:revision>28</cp:revision>
  <dcterms:created xsi:type="dcterms:W3CDTF">2014-06-04T17:23:42Z</dcterms:created>
  <dcterms:modified xsi:type="dcterms:W3CDTF">2014-06-04T18:16:14Z</dcterms:modified>
</cp:coreProperties>
</file>