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2" y="-9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Dawei Liu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Assistant Professor of Materials Science and Engineering,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Inamori</a:t>
            </a:r>
            <a:r>
              <a:rPr lang="en-US" sz="2400" dirty="0" smtClean="0">
                <a:solidFill>
                  <a:schemeClr val="bg1"/>
                </a:solidFill>
              </a:rPr>
              <a:t> School of Engineering, Alfred University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342466"/>
          </a:xfrm>
        </p:spPr>
        <p:txBody>
          <a:bodyPr/>
          <a:lstStyle/>
          <a:p>
            <a:r>
              <a:rPr lang="en-US" dirty="0" smtClean="0"/>
              <a:t>Primary Research Interest:</a:t>
            </a:r>
          </a:p>
          <a:p>
            <a:pPr marL="0" indent="0">
              <a:buNone/>
            </a:pPr>
            <a:r>
              <a:rPr lang="en-US" sz="2400" dirty="0" smtClean="0"/>
              <a:t>   Synthesis of nanostructured materials and investigation of their </a:t>
            </a:r>
            <a:r>
              <a:rPr lang="en-US" sz="2400" dirty="0"/>
              <a:t>e</a:t>
            </a:r>
            <a:r>
              <a:rPr lang="en-US" sz="2400" dirty="0" smtClean="0"/>
              <a:t>lectrochemical energy storage and Catalytic properties </a:t>
            </a:r>
          </a:p>
          <a:p>
            <a:r>
              <a:rPr lang="en-US" dirty="0" smtClean="0"/>
              <a:t>Primary Broader Impact Activity: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Involvement of female and minority undergraduate engineering students in research</a:t>
            </a:r>
            <a:endParaRPr lang="en-US" dirty="0" smtClean="0"/>
          </a:p>
          <a:p>
            <a:r>
              <a:rPr lang="en-US" dirty="0" smtClean="0"/>
              <a:t>Interests </a:t>
            </a:r>
            <a:r>
              <a:rPr lang="en-US" dirty="0" smtClean="0"/>
              <a:t>in New Collaborations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Oxide</a:t>
            </a:r>
            <a:r>
              <a:rPr lang="en-US" dirty="0" smtClean="0"/>
              <a:t> </a:t>
            </a:r>
            <a:r>
              <a:rPr lang="en-US" sz="2400" dirty="0"/>
              <a:t>s</a:t>
            </a:r>
            <a:r>
              <a:rPr lang="en-US" sz="2400" dirty="0" smtClean="0"/>
              <a:t>urface modification by vapor </a:t>
            </a:r>
            <a:r>
              <a:rPr lang="en-US" sz="2400" smtClean="0"/>
              <a:t>or liquid </a:t>
            </a:r>
            <a:r>
              <a:rPr lang="en-US" sz="2400" dirty="0" smtClean="0"/>
              <a:t>phase reactions</a:t>
            </a:r>
            <a:endParaRPr lang="en-CA" sz="240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31242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008995" y="6858000"/>
            <a:ext cx="36779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http://people.alfred.edu/~liud/index.html</a:t>
            </a:r>
          </a:p>
        </p:txBody>
      </p:sp>
      <p:pic>
        <p:nvPicPr>
          <p:cNvPr id="1026" name="Picture 2" descr="http://people.alfred.edu/~liud/images/Pictures/Group%20members/IMG_2964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00625"/>
            <a:ext cx="3364137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51591" y="4276725"/>
            <a:ext cx="3364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Solution-derived TiO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nanostructure with </a:t>
            </a:r>
          </a:p>
          <a:p>
            <a:r>
              <a:rPr lang="en-US" sz="1400" dirty="0" smtClean="0"/>
              <a:t>modified surface chemistry for enhanced </a:t>
            </a:r>
          </a:p>
          <a:p>
            <a:r>
              <a:rPr lang="en-US" sz="1400" dirty="0" smtClean="0"/>
              <a:t>Electrochemical energy storage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Dawei Liu Assistant Professor of Materials Science and Engineering,  Inamori School of Engineering, Alfred University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liud</cp:lastModifiedBy>
  <cp:revision>39</cp:revision>
  <dcterms:created xsi:type="dcterms:W3CDTF">2012-06-20T13:49:59Z</dcterms:created>
  <dcterms:modified xsi:type="dcterms:W3CDTF">2014-06-05T01:21:49Z</dcterms:modified>
</cp:coreProperties>
</file>