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601200" cy="7315200"/>
  <p:notesSz cx="6858000" cy="9144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12" y="-96"/>
      </p:cViewPr>
      <p:guideLst>
        <p:guide orient="horz" pos="2304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8F347-2A98-4706-8E56-2C7B91C606B7}" type="datetimeFigureOut">
              <a:rPr lang="en-CA" smtClean="0"/>
              <a:pPr/>
              <a:t>04/06/2014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451BB-E6C5-4AE0-9169-28D7B9C4A55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696" y="88053"/>
            <a:ext cx="9372600" cy="1512147"/>
          </a:xfrm>
          <a:solidFill>
            <a:srgbClr val="7030A0"/>
          </a:solidFill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</a:rPr>
              <a:t>Dawei Liu</a:t>
            </a:r>
            <a:br>
              <a:rPr lang="en-US" sz="4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Assistant Professor of Materials Science and Engineering, 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err="1" smtClean="0">
                <a:solidFill>
                  <a:schemeClr val="bg1"/>
                </a:solidFill>
              </a:rPr>
              <a:t>Inamori</a:t>
            </a:r>
            <a:r>
              <a:rPr lang="en-US" sz="2400" dirty="0" smtClean="0">
                <a:solidFill>
                  <a:schemeClr val="bg1"/>
                </a:solidFill>
              </a:rPr>
              <a:t> School of Engineering, Alfred University</a:t>
            </a:r>
            <a:endParaRPr lang="en-CA" sz="24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820334"/>
            <a:ext cx="5791200" cy="5342466"/>
          </a:xfrm>
        </p:spPr>
        <p:txBody>
          <a:bodyPr/>
          <a:lstStyle/>
          <a:p>
            <a:r>
              <a:rPr lang="en-US" dirty="0" smtClean="0"/>
              <a:t>Primary Research Interest:</a:t>
            </a:r>
          </a:p>
          <a:p>
            <a:pPr marL="0" indent="0">
              <a:buNone/>
            </a:pPr>
            <a:r>
              <a:rPr lang="en-US" sz="2400" dirty="0" smtClean="0"/>
              <a:t>   Synthesis of nanostructured materials and investigation of their </a:t>
            </a:r>
            <a:r>
              <a:rPr lang="en-US" sz="2400" dirty="0"/>
              <a:t>e</a:t>
            </a:r>
            <a:r>
              <a:rPr lang="en-US" sz="2400" dirty="0" smtClean="0"/>
              <a:t>lectrochemical energy storage and Catalytic properties </a:t>
            </a:r>
          </a:p>
          <a:p>
            <a:r>
              <a:rPr lang="en-US" dirty="0" smtClean="0"/>
              <a:t>Primary Broader Impact Activity: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Involvement of female and minority undergraduate engineering students in research</a:t>
            </a:r>
            <a:endParaRPr lang="en-US" dirty="0" smtClean="0"/>
          </a:p>
          <a:p>
            <a:r>
              <a:rPr lang="en-US" dirty="0" smtClean="0"/>
              <a:t>Interests </a:t>
            </a:r>
            <a:r>
              <a:rPr lang="en-US" dirty="0" smtClean="0"/>
              <a:t>in New Collaborations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Oxide</a:t>
            </a:r>
            <a:r>
              <a:rPr lang="en-US" dirty="0" smtClean="0"/>
              <a:t> </a:t>
            </a:r>
            <a:r>
              <a:rPr lang="en-US" sz="2400" dirty="0"/>
              <a:t>s</a:t>
            </a:r>
            <a:r>
              <a:rPr lang="en-US" sz="2400" dirty="0" smtClean="0"/>
              <a:t>urface modification by vapor </a:t>
            </a:r>
            <a:r>
              <a:rPr lang="en-US" sz="2400" smtClean="0"/>
              <a:t>or liquid </a:t>
            </a:r>
            <a:r>
              <a:rPr lang="en-US" sz="2400" dirty="0" smtClean="0"/>
              <a:t>phase reactions</a:t>
            </a:r>
            <a:endParaRPr lang="en-CA" sz="2400" dirty="0"/>
          </a:p>
        </p:txBody>
      </p:sp>
      <p:pic>
        <p:nvPicPr>
          <p:cNvPr id="13" name="Picture 12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752600"/>
            <a:ext cx="31242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6008995" y="6858000"/>
            <a:ext cx="36779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http://people.alfred.edu/~liud/index.html</a:t>
            </a:r>
          </a:p>
        </p:txBody>
      </p:sp>
      <p:pic>
        <p:nvPicPr>
          <p:cNvPr id="1026" name="Picture 2" descr="http://people.alfred.edu/~liud/images/Pictures/Group%20members/IMG_2964%5b1%5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000625"/>
            <a:ext cx="3364137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51591" y="4276725"/>
            <a:ext cx="33641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Solution-derived TiO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 nanostructure with </a:t>
            </a:r>
          </a:p>
          <a:p>
            <a:r>
              <a:rPr lang="en-US" sz="1400" dirty="0" smtClean="0"/>
              <a:t>modified surface chemistry for enhanced </a:t>
            </a:r>
          </a:p>
          <a:p>
            <a:r>
              <a:rPr lang="en-US" sz="1400" dirty="0" smtClean="0"/>
              <a:t>Electrochemical energy storage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69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Dawei Liu Assistant Professor of Materials Science and Engineering,  Inamori School of Engineering, Alfred University</vt:lpstr>
    </vt:vector>
  </TitlesOfParts>
  <Company>National Science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Name, Title Affiliation</dc:title>
  <dc:creator>NSF</dc:creator>
  <cp:lastModifiedBy>liud</cp:lastModifiedBy>
  <cp:revision>39</cp:revision>
  <dcterms:created xsi:type="dcterms:W3CDTF">2012-06-20T13:49:59Z</dcterms:created>
  <dcterms:modified xsi:type="dcterms:W3CDTF">2014-06-05T01:21:49Z</dcterms:modified>
</cp:coreProperties>
</file>